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diagrams/data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22"/>
  </p:notesMasterIdLst>
  <p:handoutMasterIdLst>
    <p:handoutMasterId r:id="rId23"/>
  </p:handoutMasterIdLst>
  <p:sldIdLst>
    <p:sldId id="1203" r:id="rId2"/>
    <p:sldId id="1225" r:id="rId3"/>
    <p:sldId id="1237" r:id="rId4"/>
    <p:sldId id="269" r:id="rId5"/>
    <p:sldId id="1238" r:id="rId6"/>
    <p:sldId id="1240" r:id="rId7"/>
    <p:sldId id="1239" r:id="rId8"/>
    <p:sldId id="1241" r:id="rId9"/>
    <p:sldId id="1242" r:id="rId10"/>
    <p:sldId id="1227" r:id="rId11"/>
    <p:sldId id="1228" r:id="rId12"/>
    <p:sldId id="1229" r:id="rId13"/>
    <p:sldId id="1231" r:id="rId14"/>
    <p:sldId id="1234" r:id="rId15"/>
    <p:sldId id="1232" r:id="rId16"/>
    <p:sldId id="1220" r:id="rId17"/>
    <p:sldId id="1230" r:id="rId18"/>
    <p:sldId id="1221" r:id="rId19"/>
    <p:sldId id="1233" r:id="rId20"/>
    <p:sldId id="1243" r:id="rId21"/>
  </p:sldIdLst>
  <p:sldSz cx="9144000" cy="5143500" type="screen16x9"/>
  <p:notesSz cx="6858000" cy="9144000"/>
  <p:defaultText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3A90"/>
    <a:srgbClr val="FFFFFF"/>
    <a:srgbClr val="492B6C"/>
    <a:srgbClr val="FFB606"/>
    <a:srgbClr val="41749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31" autoAdjust="0"/>
    <p:restoredTop sz="94660"/>
  </p:normalViewPr>
  <p:slideViewPr>
    <p:cSldViewPr snapToGrid="0" showGuides="1">
      <p:cViewPr varScale="1">
        <p:scale>
          <a:sx n="74" d="100"/>
          <a:sy n="74" d="100"/>
        </p:scale>
        <p:origin x="208" y="52"/>
      </p:cViewPr>
      <p:guideLst>
        <p:guide orient="horz" pos="1620"/>
        <p:guide pos="2880"/>
      </p:guideLst>
    </p:cSldViewPr>
  </p:slideViewPr>
  <p:notesTextViewPr>
    <p:cViewPr>
      <p:scale>
        <a:sx n="1" d="1"/>
        <a:sy n="1" d="1"/>
      </p:scale>
      <p:origin x="0" y="0"/>
    </p:cViewPr>
  </p:notesTextViewPr>
  <p:notesViewPr>
    <p:cSldViewPr snapToGrid="0" showGuides="1">
      <p:cViewPr varScale="1">
        <p:scale>
          <a:sx n="92" d="100"/>
          <a:sy n="92" d="100"/>
        </p:scale>
        <p:origin x="378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E3FF4-8CD3-4316-9AE6-E6A480A4DDB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lv-LV"/>
        </a:p>
      </dgm:t>
    </dgm:pt>
    <mc:AlternateContent xmlns:mc="http://schemas.openxmlformats.org/markup-compatibility/2006" xmlns:a14="http://schemas.microsoft.com/office/drawing/2010/main">
      <mc:Choice Requires="a14">
        <dgm:pt modelId="{2BC50E4E-E1A8-4C7E-9414-3F035D985212}">
          <dgm:prSet phldrT="[Teksts]" phldr="0" custT="1"/>
          <dgm:spPr>
            <a:solidFill>
              <a:schemeClr val="accent4">
                <a:lumMod val="40000"/>
                <a:lumOff val="60000"/>
              </a:schemeClr>
            </a:solidFill>
          </dgm:spPr>
          <dgm:t>
            <a:bodyPr/>
            <a:lstStyle/>
            <a:p>
              <a:r>
                <a:rPr lang="lv-LV" sz="1300" dirty="0">
                  <a:solidFill>
                    <a:srgbClr val="7030A0"/>
                  </a:solidFill>
                </a:rPr>
                <a:t>Komanda</a:t>
              </a:r>
            </a:p>
            <a:p>
              <a:pPr/>
              <a14:m>
                <m:oMathPara xmlns:m="http://schemas.openxmlformats.org/officeDocument/2006/math">
                  <m:oMathParaPr>
                    <m:jc m:val="centerGroup"/>
                  </m:oMathParaPr>
                  <m:oMath xmlns:m="http://schemas.openxmlformats.org/officeDocument/2006/math">
                    <m:r>
                      <a:rPr lang="lv-LV" sz="2400" i="1" smtClean="0">
                        <a:solidFill>
                          <a:srgbClr val="7030A0"/>
                        </a:solidFill>
                        <a:latin typeface="Cambria Math" panose="02040503050406030204" pitchFamily="18" charset="0"/>
                        <a:sym typeface="Symbol" panose="05050102010706020507" pitchFamily="18" charset="2"/>
                      </a:rPr>
                      <m:t></m:t>
                    </m:r>
                  </m:oMath>
                </m:oMathPara>
              </a14:m>
              <a:endParaRPr lang="lv-LV" sz="2400" dirty="0">
                <a:solidFill>
                  <a:srgbClr val="7030A0"/>
                </a:solidFill>
              </a:endParaRPr>
            </a:p>
          </dgm:t>
        </dgm:pt>
      </mc:Choice>
      <mc:Fallback xmlns="">
        <dgm:pt modelId="{2BC50E4E-E1A8-4C7E-9414-3F035D985212}">
          <dgm:prSet phldrT="[Teksts]" phldr="0" custT="1"/>
          <dgm:spPr>
            <a:solidFill>
              <a:schemeClr val="accent4">
                <a:lumMod val="40000"/>
                <a:lumOff val="60000"/>
              </a:schemeClr>
            </a:solidFill>
          </dgm:spPr>
          <dgm:t>
            <a:bodyPr/>
            <a:lstStyle/>
            <a:p>
              <a:r>
                <a:rPr lang="lv-LV" sz="1300" dirty="0">
                  <a:solidFill>
                    <a:srgbClr val="7030A0"/>
                  </a:solidFill>
                </a:rPr>
                <a:t>Komanda</a:t>
              </a:r>
            </a:p>
            <a:p>
              <a:r>
                <a:rPr lang="lv-LV" sz="2400" i="0">
                  <a:solidFill>
                    <a:srgbClr val="7030A0"/>
                  </a:solidFill>
                  <a:latin typeface="Cambria Math" panose="02040503050406030204" pitchFamily="18" charset="0"/>
                  <a:sym typeface="Symbol" panose="05050102010706020507" pitchFamily="18" charset="2"/>
                </a:rPr>
                <a:t></a:t>
              </a:r>
              <a:endParaRPr lang="lv-LV" sz="2400" dirty="0">
                <a:solidFill>
                  <a:srgbClr val="7030A0"/>
                </a:solidFill>
              </a:endParaRPr>
            </a:p>
          </dgm:t>
        </dgm:pt>
      </mc:Fallback>
    </mc:AlternateContent>
    <dgm:pt modelId="{F2B76483-B7A9-43C9-9602-9CD880C4704C}" type="parTrans" cxnId="{02CF90E9-0F61-4B6A-B3C3-2F19F34C499B}">
      <dgm:prSet/>
      <dgm:spPr/>
      <dgm:t>
        <a:bodyPr/>
        <a:lstStyle/>
        <a:p>
          <a:endParaRPr lang="lv-LV"/>
        </a:p>
      </dgm:t>
    </dgm:pt>
    <dgm:pt modelId="{DBC2F6E2-6AC1-464B-AD04-C7BE803495FE}" type="sibTrans" cxnId="{02CF90E9-0F61-4B6A-B3C3-2F19F34C499B}">
      <dgm:prSet/>
      <dgm:spPr/>
      <dgm:t>
        <a:bodyPr/>
        <a:lstStyle/>
        <a:p>
          <a:endParaRPr lang="lv-LV"/>
        </a:p>
      </dgm:t>
    </dgm:pt>
    <dgm:pt modelId="{1449826C-576B-4FDF-9F3B-F61728EB39E4}">
      <dgm:prSet phldrT="[Teksts]" phldr="0"/>
      <dgm:spPr>
        <a:solidFill>
          <a:schemeClr val="accent2">
            <a:lumMod val="40000"/>
            <a:lumOff val="60000"/>
          </a:schemeClr>
        </a:solidFill>
      </dgm:spPr>
      <dgm:t>
        <a:bodyPr/>
        <a:lstStyle/>
        <a:p>
          <a:r>
            <a:rPr lang="lv-LV" dirty="0">
              <a:solidFill>
                <a:srgbClr val="7030A0"/>
              </a:solidFill>
            </a:rPr>
            <a:t>Direktors IL 30.pants</a:t>
          </a:r>
        </a:p>
      </dgm:t>
    </dgm:pt>
    <dgm:pt modelId="{FF22ECE3-37C4-4784-8380-6268D1470D34}" type="parTrans" cxnId="{4195A56E-207F-479B-BAA1-5E36F236AAC9}">
      <dgm:prSet/>
      <dgm:spPr/>
      <dgm:t>
        <a:bodyPr/>
        <a:lstStyle/>
        <a:p>
          <a:endParaRPr lang="lv-LV"/>
        </a:p>
      </dgm:t>
    </dgm:pt>
    <dgm:pt modelId="{BDC10387-DBE5-4AF6-88DC-9E5AF380D5A9}" type="sibTrans" cxnId="{4195A56E-207F-479B-BAA1-5E36F236AAC9}">
      <dgm:prSet/>
      <dgm:spPr/>
      <dgm:t>
        <a:bodyPr/>
        <a:lstStyle/>
        <a:p>
          <a:endParaRPr lang="lv-LV"/>
        </a:p>
      </dgm:t>
    </dgm:pt>
    <dgm:pt modelId="{B7DD814D-DC9B-483D-A06C-A4E424068C35}">
      <dgm:prSet phldrT="[Teksts]" phldr="0"/>
      <dgm:spPr>
        <a:solidFill>
          <a:schemeClr val="tx2">
            <a:lumMod val="10000"/>
            <a:lumOff val="90000"/>
          </a:schemeClr>
        </a:solidFill>
      </dgm:spPr>
      <dgm:t>
        <a:bodyPr/>
        <a:lstStyle/>
        <a:p>
          <a:r>
            <a:rPr lang="lv-LV" dirty="0">
              <a:solidFill>
                <a:srgbClr val="7030A0"/>
              </a:solidFill>
            </a:rPr>
            <a:t>Dibinātājs IL 29.pants</a:t>
          </a:r>
        </a:p>
      </dgm:t>
    </dgm:pt>
    <dgm:pt modelId="{2D806015-CA52-4945-A472-46CB328A39BA}" type="parTrans" cxnId="{67AA6CC0-4A51-4712-AFB0-0D853BC4E0EA}">
      <dgm:prSet/>
      <dgm:spPr/>
      <dgm:t>
        <a:bodyPr/>
        <a:lstStyle/>
        <a:p>
          <a:endParaRPr lang="lv-LV"/>
        </a:p>
      </dgm:t>
    </dgm:pt>
    <dgm:pt modelId="{D13E8530-4041-4807-AF48-BB7016C8A20C}" type="sibTrans" cxnId="{67AA6CC0-4A51-4712-AFB0-0D853BC4E0EA}">
      <dgm:prSet/>
      <dgm:spPr/>
      <dgm:t>
        <a:bodyPr/>
        <a:lstStyle/>
        <a:p>
          <a:endParaRPr lang="lv-LV"/>
        </a:p>
      </dgm:t>
    </dgm:pt>
    <dgm:pt modelId="{8B914196-B412-4623-9601-83D859F20C1D}" type="pres">
      <dgm:prSet presAssocID="{349E3FF4-8CD3-4316-9AE6-E6A480A4DDB7}" presName="composite" presStyleCnt="0">
        <dgm:presLayoutVars>
          <dgm:chMax val="3"/>
          <dgm:animLvl val="lvl"/>
          <dgm:resizeHandles val="exact"/>
        </dgm:presLayoutVars>
      </dgm:prSet>
      <dgm:spPr/>
    </dgm:pt>
    <dgm:pt modelId="{105234B7-267D-4937-B57F-73D6779246FA}" type="pres">
      <dgm:prSet presAssocID="{2BC50E4E-E1A8-4C7E-9414-3F035D985212}" presName="gear1" presStyleLbl="node1" presStyleIdx="0" presStyleCnt="3" custLinFactNeighborX="8538" custLinFactNeighborY="238">
        <dgm:presLayoutVars>
          <dgm:chMax val="1"/>
          <dgm:bulletEnabled val="1"/>
        </dgm:presLayoutVars>
      </dgm:prSet>
      <dgm:spPr/>
    </dgm:pt>
    <dgm:pt modelId="{0593F99C-DC03-4D00-837D-B295471C4AA7}" type="pres">
      <dgm:prSet presAssocID="{2BC50E4E-E1A8-4C7E-9414-3F035D985212}" presName="gear1srcNode" presStyleLbl="node1" presStyleIdx="0" presStyleCnt="3"/>
      <dgm:spPr/>
    </dgm:pt>
    <dgm:pt modelId="{BB42F21A-163E-4ACB-89F6-FF0AA37B2C3D}" type="pres">
      <dgm:prSet presAssocID="{2BC50E4E-E1A8-4C7E-9414-3F035D985212}" presName="gear1dstNode" presStyleLbl="node1" presStyleIdx="0" presStyleCnt="3"/>
      <dgm:spPr/>
    </dgm:pt>
    <dgm:pt modelId="{6464B2F7-B226-4B12-815E-555A222FC954}" type="pres">
      <dgm:prSet presAssocID="{1449826C-576B-4FDF-9F3B-F61728EB39E4}" presName="gear2" presStyleLbl="node1" presStyleIdx="1" presStyleCnt="3">
        <dgm:presLayoutVars>
          <dgm:chMax val="1"/>
          <dgm:bulletEnabled val="1"/>
        </dgm:presLayoutVars>
      </dgm:prSet>
      <dgm:spPr/>
    </dgm:pt>
    <dgm:pt modelId="{381E811F-D0FE-4BF7-9218-E06B0DA8BE65}" type="pres">
      <dgm:prSet presAssocID="{1449826C-576B-4FDF-9F3B-F61728EB39E4}" presName="gear2srcNode" presStyleLbl="node1" presStyleIdx="1" presStyleCnt="3"/>
      <dgm:spPr/>
    </dgm:pt>
    <dgm:pt modelId="{5C6065BF-9E84-4540-800D-7B6D2A1F637E}" type="pres">
      <dgm:prSet presAssocID="{1449826C-576B-4FDF-9F3B-F61728EB39E4}" presName="gear2dstNode" presStyleLbl="node1" presStyleIdx="1" presStyleCnt="3"/>
      <dgm:spPr/>
    </dgm:pt>
    <dgm:pt modelId="{D4D8CE5A-E7A9-417C-8CFC-A2B4ACCFC995}" type="pres">
      <dgm:prSet presAssocID="{B7DD814D-DC9B-483D-A06C-A4E424068C35}" presName="gear3" presStyleLbl="node1" presStyleIdx="2" presStyleCnt="3"/>
      <dgm:spPr/>
    </dgm:pt>
    <dgm:pt modelId="{8EBE6825-4942-418E-A851-E8D9535CA9E1}" type="pres">
      <dgm:prSet presAssocID="{B7DD814D-DC9B-483D-A06C-A4E424068C35}" presName="gear3tx" presStyleLbl="node1" presStyleIdx="2" presStyleCnt="3">
        <dgm:presLayoutVars>
          <dgm:chMax val="1"/>
          <dgm:bulletEnabled val="1"/>
        </dgm:presLayoutVars>
      </dgm:prSet>
      <dgm:spPr/>
    </dgm:pt>
    <dgm:pt modelId="{9E909DAC-9B6D-444B-8652-46B1690C4BA4}" type="pres">
      <dgm:prSet presAssocID="{B7DD814D-DC9B-483D-A06C-A4E424068C35}" presName="gear3srcNode" presStyleLbl="node1" presStyleIdx="2" presStyleCnt="3"/>
      <dgm:spPr/>
    </dgm:pt>
    <dgm:pt modelId="{7D964EBF-E576-4F3D-BD49-63ED220D1550}" type="pres">
      <dgm:prSet presAssocID="{B7DD814D-DC9B-483D-A06C-A4E424068C35}" presName="gear3dstNode" presStyleLbl="node1" presStyleIdx="2" presStyleCnt="3"/>
      <dgm:spPr/>
    </dgm:pt>
    <dgm:pt modelId="{AD539E38-E13C-4ECF-9B63-47D8CAD1A4B5}" type="pres">
      <dgm:prSet presAssocID="{DBC2F6E2-6AC1-464B-AD04-C7BE803495FE}" presName="connector1" presStyleLbl="sibTrans2D1" presStyleIdx="0" presStyleCnt="3"/>
      <dgm:spPr/>
    </dgm:pt>
    <dgm:pt modelId="{B6004EC4-9525-4807-8D21-0EA073CC073A}" type="pres">
      <dgm:prSet presAssocID="{BDC10387-DBE5-4AF6-88DC-9E5AF380D5A9}" presName="connector2" presStyleLbl="sibTrans2D1" presStyleIdx="1" presStyleCnt="3"/>
      <dgm:spPr/>
    </dgm:pt>
    <dgm:pt modelId="{6520E419-592D-43CA-9732-A2036F20FB21}" type="pres">
      <dgm:prSet presAssocID="{D13E8530-4041-4807-AF48-BB7016C8A20C}" presName="connector3" presStyleLbl="sibTrans2D1" presStyleIdx="2" presStyleCnt="3"/>
      <dgm:spPr/>
    </dgm:pt>
  </dgm:ptLst>
  <dgm:cxnLst>
    <dgm:cxn modelId="{3C9C1415-0C30-458F-8AA4-D091C283F0DF}" type="presOf" srcId="{B7DD814D-DC9B-483D-A06C-A4E424068C35}" destId="{9E909DAC-9B6D-444B-8652-46B1690C4BA4}" srcOrd="2" destOrd="0" presId="urn:microsoft.com/office/officeart/2005/8/layout/gear1"/>
    <dgm:cxn modelId="{320BCB2C-E2A7-43A1-A8BF-27F5BF83D239}" type="presOf" srcId="{2BC50E4E-E1A8-4C7E-9414-3F035D985212}" destId="{105234B7-267D-4937-B57F-73D6779246FA}" srcOrd="0" destOrd="0" presId="urn:microsoft.com/office/officeart/2005/8/layout/gear1"/>
    <dgm:cxn modelId="{111D9D38-F056-46A0-A85B-638E0AE54438}" type="presOf" srcId="{2BC50E4E-E1A8-4C7E-9414-3F035D985212}" destId="{0593F99C-DC03-4D00-837D-B295471C4AA7}" srcOrd="1" destOrd="0" presId="urn:microsoft.com/office/officeart/2005/8/layout/gear1"/>
    <dgm:cxn modelId="{54A20F63-F516-4EB1-B638-7CA1211A4FFD}" type="presOf" srcId="{1449826C-576B-4FDF-9F3B-F61728EB39E4}" destId="{5C6065BF-9E84-4540-800D-7B6D2A1F637E}" srcOrd="2" destOrd="0" presId="urn:microsoft.com/office/officeart/2005/8/layout/gear1"/>
    <dgm:cxn modelId="{8B806F47-B06C-4D85-8B6B-B93ADCEC90CE}" type="presOf" srcId="{2BC50E4E-E1A8-4C7E-9414-3F035D985212}" destId="{BB42F21A-163E-4ACB-89F6-FF0AA37B2C3D}" srcOrd="2" destOrd="0" presId="urn:microsoft.com/office/officeart/2005/8/layout/gear1"/>
    <dgm:cxn modelId="{74FECD6B-EC09-4D68-B9D6-7A84F7710EE2}" type="presOf" srcId="{B7DD814D-DC9B-483D-A06C-A4E424068C35}" destId="{D4D8CE5A-E7A9-417C-8CFC-A2B4ACCFC995}" srcOrd="0" destOrd="0" presId="urn:microsoft.com/office/officeart/2005/8/layout/gear1"/>
    <dgm:cxn modelId="{2E3A864D-D5F3-4093-90C1-E3AD20C76F40}" type="presOf" srcId="{1449826C-576B-4FDF-9F3B-F61728EB39E4}" destId="{6464B2F7-B226-4B12-815E-555A222FC954}" srcOrd="0" destOrd="0" presId="urn:microsoft.com/office/officeart/2005/8/layout/gear1"/>
    <dgm:cxn modelId="{4195A56E-207F-479B-BAA1-5E36F236AAC9}" srcId="{349E3FF4-8CD3-4316-9AE6-E6A480A4DDB7}" destId="{1449826C-576B-4FDF-9F3B-F61728EB39E4}" srcOrd="1" destOrd="0" parTransId="{FF22ECE3-37C4-4784-8380-6268D1470D34}" sibTransId="{BDC10387-DBE5-4AF6-88DC-9E5AF380D5A9}"/>
    <dgm:cxn modelId="{5DDCE26E-B4AF-445C-92B5-A5DE254A056C}" type="presOf" srcId="{BDC10387-DBE5-4AF6-88DC-9E5AF380D5A9}" destId="{B6004EC4-9525-4807-8D21-0EA073CC073A}" srcOrd="0" destOrd="0" presId="urn:microsoft.com/office/officeart/2005/8/layout/gear1"/>
    <dgm:cxn modelId="{A73CD8BA-96CA-4073-B4D1-5D2C125E5FC4}" type="presOf" srcId="{B7DD814D-DC9B-483D-A06C-A4E424068C35}" destId="{7D964EBF-E576-4F3D-BD49-63ED220D1550}" srcOrd="3" destOrd="0" presId="urn:microsoft.com/office/officeart/2005/8/layout/gear1"/>
    <dgm:cxn modelId="{67AA6CC0-4A51-4712-AFB0-0D853BC4E0EA}" srcId="{349E3FF4-8CD3-4316-9AE6-E6A480A4DDB7}" destId="{B7DD814D-DC9B-483D-A06C-A4E424068C35}" srcOrd="2" destOrd="0" parTransId="{2D806015-CA52-4945-A472-46CB328A39BA}" sibTransId="{D13E8530-4041-4807-AF48-BB7016C8A20C}"/>
    <dgm:cxn modelId="{02CF90E9-0F61-4B6A-B3C3-2F19F34C499B}" srcId="{349E3FF4-8CD3-4316-9AE6-E6A480A4DDB7}" destId="{2BC50E4E-E1A8-4C7E-9414-3F035D985212}" srcOrd="0" destOrd="0" parTransId="{F2B76483-B7A9-43C9-9602-9CD880C4704C}" sibTransId="{DBC2F6E2-6AC1-464B-AD04-C7BE803495FE}"/>
    <dgm:cxn modelId="{5E0DBDE9-E986-4837-8974-E155D744A34B}" type="presOf" srcId="{349E3FF4-8CD3-4316-9AE6-E6A480A4DDB7}" destId="{8B914196-B412-4623-9601-83D859F20C1D}" srcOrd="0" destOrd="0" presId="urn:microsoft.com/office/officeart/2005/8/layout/gear1"/>
    <dgm:cxn modelId="{BF3D42F0-F2B8-4B0B-BA23-7034C8FEC0DD}" type="presOf" srcId="{DBC2F6E2-6AC1-464B-AD04-C7BE803495FE}" destId="{AD539E38-E13C-4ECF-9B63-47D8CAD1A4B5}" srcOrd="0" destOrd="0" presId="urn:microsoft.com/office/officeart/2005/8/layout/gear1"/>
    <dgm:cxn modelId="{392E47F0-00D7-4D7B-AAC4-9BFC3301E41B}" type="presOf" srcId="{D13E8530-4041-4807-AF48-BB7016C8A20C}" destId="{6520E419-592D-43CA-9732-A2036F20FB21}" srcOrd="0" destOrd="0" presId="urn:microsoft.com/office/officeart/2005/8/layout/gear1"/>
    <dgm:cxn modelId="{8771BFF4-1BCF-4B03-BEE5-8ACC2251EF73}" type="presOf" srcId="{1449826C-576B-4FDF-9F3B-F61728EB39E4}" destId="{381E811F-D0FE-4BF7-9218-E06B0DA8BE65}" srcOrd="1" destOrd="0" presId="urn:microsoft.com/office/officeart/2005/8/layout/gear1"/>
    <dgm:cxn modelId="{59D1C5FB-A8A7-4EDA-BA86-9DD5F6E87BC1}" type="presOf" srcId="{B7DD814D-DC9B-483D-A06C-A4E424068C35}" destId="{8EBE6825-4942-418E-A851-E8D9535CA9E1}" srcOrd="1" destOrd="0" presId="urn:microsoft.com/office/officeart/2005/8/layout/gear1"/>
    <dgm:cxn modelId="{F3302C9E-117A-465C-8F79-BADDBF910F81}" type="presParOf" srcId="{8B914196-B412-4623-9601-83D859F20C1D}" destId="{105234B7-267D-4937-B57F-73D6779246FA}" srcOrd="0" destOrd="0" presId="urn:microsoft.com/office/officeart/2005/8/layout/gear1"/>
    <dgm:cxn modelId="{1E48797F-7DF0-416C-B380-2C5B5CDA4043}" type="presParOf" srcId="{8B914196-B412-4623-9601-83D859F20C1D}" destId="{0593F99C-DC03-4D00-837D-B295471C4AA7}" srcOrd="1" destOrd="0" presId="urn:microsoft.com/office/officeart/2005/8/layout/gear1"/>
    <dgm:cxn modelId="{34F8DF54-798A-480D-BC9C-888B39C0B168}" type="presParOf" srcId="{8B914196-B412-4623-9601-83D859F20C1D}" destId="{BB42F21A-163E-4ACB-89F6-FF0AA37B2C3D}" srcOrd="2" destOrd="0" presId="urn:microsoft.com/office/officeart/2005/8/layout/gear1"/>
    <dgm:cxn modelId="{BB51C8C3-DBC6-4303-B71B-10558FB2B09C}" type="presParOf" srcId="{8B914196-B412-4623-9601-83D859F20C1D}" destId="{6464B2F7-B226-4B12-815E-555A222FC954}" srcOrd="3" destOrd="0" presId="urn:microsoft.com/office/officeart/2005/8/layout/gear1"/>
    <dgm:cxn modelId="{C5AAC2F0-6F53-4B06-B299-E73C6F24E0E2}" type="presParOf" srcId="{8B914196-B412-4623-9601-83D859F20C1D}" destId="{381E811F-D0FE-4BF7-9218-E06B0DA8BE65}" srcOrd="4" destOrd="0" presId="urn:microsoft.com/office/officeart/2005/8/layout/gear1"/>
    <dgm:cxn modelId="{DB68DE12-7EAD-456E-8B19-9A4F5ED505A4}" type="presParOf" srcId="{8B914196-B412-4623-9601-83D859F20C1D}" destId="{5C6065BF-9E84-4540-800D-7B6D2A1F637E}" srcOrd="5" destOrd="0" presId="urn:microsoft.com/office/officeart/2005/8/layout/gear1"/>
    <dgm:cxn modelId="{C6923976-F92C-4347-8118-79B7C55A5973}" type="presParOf" srcId="{8B914196-B412-4623-9601-83D859F20C1D}" destId="{D4D8CE5A-E7A9-417C-8CFC-A2B4ACCFC995}" srcOrd="6" destOrd="0" presId="urn:microsoft.com/office/officeart/2005/8/layout/gear1"/>
    <dgm:cxn modelId="{0F7F9C0A-F777-48F7-BB6D-F00CF0EC09A9}" type="presParOf" srcId="{8B914196-B412-4623-9601-83D859F20C1D}" destId="{8EBE6825-4942-418E-A851-E8D9535CA9E1}" srcOrd="7" destOrd="0" presId="urn:microsoft.com/office/officeart/2005/8/layout/gear1"/>
    <dgm:cxn modelId="{3A9629DC-C46A-4EDC-9FD6-006E6D4047A7}" type="presParOf" srcId="{8B914196-B412-4623-9601-83D859F20C1D}" destId="{9E909DAC-9B6D-444B-8652-46B1690C4BA4}" srcOrd="8" destOrd="0" presId="urn:microsoft.com/office/officeart/2005/8/layout/gear1"/>
    <dgm:cxn modelId="{78C7AC3E-3E96-4D07-B096-EDCB5EDCBC53}" type="presParOf" srcId="{8B914196-B412-4623-9601-83D859F20C1D}" destId="{7D964EBF-E576-4F3D-BD49-63ED220D1550}" srcOrd="9" destOrd="0" presId="urn:microsoft.com/office/officeart/2005/8/layout/gear1"/>
    <dgm:cxn modelId="{19CA5485-50E9-44E9-A8AC-CEE1D31F5D20}" type="presParOf" srcId="{8B914196-B412-4623-9601-83D859F20C1D}" destId="{AD539E38-E13C-4ECF-9B63-47D8CAD1A4B5}" srcOrd="10" destOrd="0" presId="urn:microsoft.com/office/officeart/2005/8/layout/gear1"/>
    <dgm:cxn modelId="{68501435-0B81-4F5C-B16E-748964729F37}" type="presParOf" srcId="{8B914196-B412-4623-9601-83D859F20C1D}" destId="{B6004EC4-9525-4807-8D21-0EA073CC073A}" srcOrd="11" destOrd="0" presId="urn:microsoft.com/office/officeart/2005/8/layout/gear1"/>
    <dgm:cxn modelId="{FB45D6AF-3979-4515-BE84-3C84A0C8E45A}" type="presParOf" srcId="{8B914196-B412-4623-9601-83D859F20C1D}" destId="{6520E419-592D-43CA-9732-A2036F20FB21}"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9E3FF4-8CD3-4316-9AE6-E6A480A4DDB7}"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lv-LV"/>
        </a:p>
      </dgm:t>
    </dgm:pt>
    <dgm:pt modelId="{2BC50E4E-E1A8-4C7E-9414-3F035D985212}">
      <dgm:prSet phldrT="[Teksts]" phldr="0" custT="1"/>
      <dgm:spPr>
        <a:blipFill>
          <a:blip xmlns:r="http://schemas.openxmlformats.org/officeDocument/2006/relationships" r:embed="rId1"/>
          <a:stretch>
            <a:fillRect/>
          </a:stretch>
        </a:blipFill>
      </dgm:spPr>
      <dgm:t>
        <a:bodyPr/>
        <a:lstStyle/>
        <a:p>
          <a:r>
            <a:rPr lang="lv-LV">
              <a:noFill/>
            </a:rPr>
            <a:t> </a:t>
          </a:r>
        </a:p>
      </dgm:t>
    </dgm:pt>
    <dgm:pt modelId="{F2B76483-B7A9-43C9-9602-9CD880C4704C}" type="parTrans" cxnId="{02CF90E9-0F61-4B6A-B3C3-2F19F34C499B}">
      <dgm:prSet/>
      <dgm:spPr/>
      <dgm:t>
        <a:bodyPr/>
        <a:lstStyle/>
        <a:p>
          <a:endParaRPr lang="lv-LV"/>
        </a:p>
      </dgm:t>
    </dgm:pt>
    <dgm:pt modelId="{DBC2F6E2-6AC1-464B-AD04-C7BE803495FE}" type="sibTrans" cxnId="{02CF90E9-0F61-4B6A-B3C3-2F19F34C499B}">
      <dgm:prSet/>
      <dgm:spPr/>
      <dgm:t>
        <a:bodyPr/>
        <a:lstStyle/>
        <a:p>
          <a:endParaRPr lang="lv-LV"/>
        </a:p>
      </dgm:t>
    </dgm:pt>
    <dgm:pt modelId="{1449826C-576B-4FDF-9F3B-F61728EB39E4}">
      <dgm:prSet phldrT="[Teksts]" phldr="0"/>
      <dgm:spPr>
        <a:solidFill>
          <a:schemeClr val="accent2">
            <a:lumMod val="40000"/>
            <a:lumOff val="60000"/>
          </a:schemeClr>
        </a:solidFill>
      </dgm:spPr>
      <dgm:t>
        <a:bodyPr/>
        <a:lstStyle/>
        <a:p>
          <a:r>
            <a:rPr lang="lv-LV" dirty="0">
              <a:solidFill>
                <a:srgbClr val="7030A0"/>
              </a:solidFill>
            </a:rPr>
            <a:t>Direktors IL 30.pants</a:t>
          </a:r>
        </a:p>
      </dgm:t>
    </dgm:pt>
    <dgm:pt modelId="{FF22ECE3-37C4-4784-8380-6268D1470D34}" type="parTrans" cxnId="{4195A56E-207F-479B-BAA1-5E36F236AAC9}">
      <dgm:prSet/>
      <dgm:spPr/>
      <dgm:t>
        <a:bodyPr/>
        <a:lstStyle/>
        <a:p>
          <a:endParaRPr lang="lv-LV"/>
        </a:p>
      </dgm:t>
    </dgm:pt>
    <dgm:pt modelId="{BDC10387-DBE5-4AF6-88DC-9E5AF380D5A9}" type="sibTrans" cxnId="{4195A56E-207F-479B-BAA1-5E36F236AAC9}">
      <dgm:prSet/>
      <dgm:spPr/>
      <dgm:t>
        <a:bodyPr/>
        <a:lstStyle/>
        <a:p>
          <a:endParaRPr lang="lv-LV"/>
        </a:p>
      </dgm:t>
    </dgm:pt>
    <dgm:pt modelId="{B7DD814D-DC9B-483D-A06C-A4E424068C35}">
      <dgm:prSet phldrT="[Teksts]" phldr="0"/>
      <dgm:spPr>
        <a:solidFill>
          <a:schemeClr val="tx2">
            <a:lumMod val="10000"/>
            <a:lumOff val="90000"/>
          </a:schemeClr>
        </a:solidFill>
      </dgm:spPr>
      <dgm:t>
        <a:bodyPr/>
        <a:lstStyle/>
        <a:p>
          <a:r>
            <a:rPr lang="lv-LV" dirty="0">
              <a:solidFill>
                <a:srgbClr val="7030A0"/>
              </a:solidFill>
            </a:rPr>
            <a:t>Dibinātājs IL 29.pants</a:t>
          </a:r>
        </a:p>
      </dgm:t>
    </dgm:pt>
    <dgm:pt modelId="{2D806015-CA52-4945-A472-46CB328A39BA}" type="parTrans" cxnId="{67AA6CC0-4A51-4712-AFB0-0D853BC4E0EA}">
      <dgm:prSet/>
      <dgm:spPr/>
      <dgm:t>
        <a:bodyPr/>
        <a:lstStyle/>
        <a:p>
          <a:endParaRPr lang="lv-LV"/>
        </a:p>
      </dgm:t>
    </dgm:pt>
    <dgm:pt modelId="{D13E8530-4041-4807-AF48-BB7016C8A20C}" type="sibTrans" cxnId="{67AA6CC0-4A51-4712-AFB0-0D853BC4E0EA}">
      <dgm:prSet/>
      <dgm:spPr/>
      <dgm:t>
        <a:bodyPr/>
        <a:lstStyle/>
        <a:p>
          <a:endParaRPr lang="lv-LV"/>
        </a:p>
      </dgm:t>
    </dgm:pt>
    <dgm:pt modelId="{8B914196-B412-4623-9601-83D859F20C1D}" type="pres">
      <dgm:prSet presAssocID="{349E3FF4-8CD3-4316-9AE6-E6A480A4DDB7}" presName="composite" presStyleCnt="0">
        <dgm:presLayoutVars>
          <dgm:chMax val="3"/>
          <dgm:animLvl val="lvl"/>
          <dgm:resizeHandles val="exact"/>
        </dgm:presLayoutVars>
      </dgm:prSet>
      <dgm:spPr/>
    </dgm:pt>
    <dgm:pt modelId="{105234B7-267D-4937-B57F-73D6779246FA}" type="pres">
      <dgm:prSet presAssocID="{2BC50E4E-E1A8-4C7E-9414-3F035D985212}" presName="gear1" presStyleLbl="node1" presStyleIdx="0" presStyleCnt="3" custLinFactNeighborX="8538" custLinFactNeighborY="238">
        <dgm:presLayoutVars>
          <dgm:chMax val="1"/>
          <dgm:bulletEnabled val="1"/>
        </dgm:presLayoutVars>
      </dgm:prSet>
      <dgm:spPr/>
    </dgm:pt>
    <dgm:pt modelId="{0593F99C-DC03-4D00-837D-B295471C4AA7}" type="pres">
      <dgm:prSet presAssocID="{2BC50E4E-E1A8-4C7E-9414-3F035D985212}" presName="gear1srcNode" presStyleLbl="node1" presStyleIdx="0" presStyleCnt="3"/>
      <dgm:spPr/>
    </dgm:pt>
    <dgm:pt modelId="{BB42F21A-163E-4ACB-89F6-FF0AA37B2C3D}" type="pres">
      <dgm:prSet presAssocID="{2BC50E4E-E1A8-4C7E-9414-3F035D985212}" presName="gear1dstNode" presStyleLbl="node1" presStyleIdx="0" presStyleCnt="3"/>
      <dgm:spPr/>
    </dgm:pt>
    <dgm:pt modelId="{6464B2F7-B226-4B12-815E-555A222FC954}" type="pres">
      <dgm:prSet presAssocID="{1449826C-576B-4FDF-9F3B-F61728EB39E4}" presName="gear2" presStyleLbl="node1" presStyleIdx="1" presStyleCnt="3">
        <dgm:presLayoutVars>
          <dgm:chMax val="1"/>
          <dgm:bulletEnabled val="1"/>
        </dgm:presLayoutVars>
      </dgm:prSet>
      <dgm:spPr/>
    </dgm:pt>
    <dgm:pt modelId="{381E811F-D0FE-4BF7-9218-E06B0DA8BE65}" type="pres">
      <dgm:prSet presAssocID="{1449826C-576B-4FDF-9F3B-F61728EB39E4}" presName="gear2srcNode" presStyleLbl="node1" presStyleIdx="1" presStyleCnt="3"/>
      <dgm:spPr/>
    </dgm:pt>
    <dgm:pt modelId="{5C6065BF-9E84-4540-800D-7B6D2A1F637E}" type="pres">
      <dgm:prSet presAssocID="{1449826C-576B-4FDF-9F3B-F61728EB39E4}" presName="gear2dstNode" presStyleLbl="node1" presStyleIdx="1" presStyleCnt="3"/>
      <dgm:spPr/>
    </dgm:pt>
    <dgm:pt modelId="{D4D8CE5A-E7A9-417C-8CFC-A2B4ACCFC995}" type="pres">
      <dgm:prSet presAssocID="{B7DD814D-DC9B-483D-A06C-A4E424068C35}" presName="gear3" presStyleLbl="node1" presStyleIdx="2" presStyleCnt="3"/>
      <dgm:spPr/>
    </dgm:pt>
    <dgm:pt modelId="{8EBE6825-4942-418E-A851-E8D9535CA9E1}" type="pres">
      <dgm:prSet presAssocID="{B7DD814D-DC9B-483D-A06C-A4E424068C35}" presName="gear3tx" presStyleLbl="node1" presStyleIdx="2" presStyleCnt="3">
        <dgm:presLayoutVars>
          <dgm:chMax val="1"/>
          <dgm:bulletEnabled val="1"/>
        </dgm:presLayoutVars>
      </dgm:prSet>
      <dgm:spPr/>
    </dgm:pt>
    <dgm:pt modelId="{9E909DAC-9B6D-444B-8652-46B1690C4BA4}" type="pres">
      <dgm:prSet presAssocID="{B7DD814D-DC9B-483D-A06C-A4E424068C35}" presName="gear3srcNode" presStyleLbl="node1" presStyleIdx="2" presStyleCnt="3"/>
      <dgm:spPr/>
    </dgm:pt>
    <dgm:pt modelId="{7D964EBF-E576-4F3D-BD49-63ED220D1550}" type="pres">
      <dgm:prSet presAssocID="{B7DD814D-DC9B-483D-A06C-A4E424068C35}" presName="gear3dstNode" presStyleLbl="node1" presStyleIdx="2" presStyleCnt="3"/>
      <dgm:spPr/>
    </dgm:pt>
    <dgm:pt modelId="{AD539E38-E13C-4ECF-9B63-47D8CAD1A4B5}" type="pres">
      <dgm:prSet presAssocID="{DBC2F6E2-6AC1-464B-AD04-C7BE803495FE}" presName="connector1" presStyleLbl="sibTrans2D1" presStyleIdx="0" presStyleCnt="3"/>
      <dgm:spPr/>
    </dgm:pt>
    <dgm:pt modelId="{B6004EC4-9525-4807-8D21-0EA073CC073A}" type="pres">
      <dgm:prSet presAssocID="{BDC10387-DBE5-4AF6-88DC-9E5AF380D5A9}" presName="connector2" presStyleLbl="sibTrans2D1" presStyleIdx="1" presStyleCnt="3"/>
      <dgm:spPr/>
    </dgm:pt>
    <dgm:pt modelId="{6520E419-592D-43CA-9732-A2036F20FB21}" type="pres">
      <dgm:prSet presAssocID="{D13E8530-4041-4807-AF48-BB7016C8A20C}" presName="connector3" presStyleLbl="sibTrans2D1" presStyleIdx="2" presStyleCnt="3"/>
      <dgm:spPr/>
    </dgm:pt>
  </dgm:ptLst>
  <dgm:cxnLst>
    <dgm:cxn modelId="{3C9C1415-0C30-458F-8AA4-D091C283F0DF}" type="presOf" srcId="{B7DD814D-DC9B-483D-A06C-A4E424068C35}" destId="{9E909DAC-9B6D-444B-8652-46B1690C4BA4}" srcOrd="2" destOrd="0" presId="urn:microsoft.com/office/officeart/2005/8/layout/gear1"/>
    <dgm:cxn modelId="{320BCB2C-E2A7-43A1-A8BF-27F5BF83D239}" type="presOf" srcId="{2BC50E4E-E1A8-4C7E-9414-3F035D985212}" destId="{105234B7-267D-4937-B57F-73D6779246FA}" srcOrd="0" destOrd="0" presId="urn:microsoft.com/office/officeart/2005/8/layout/gear1"/>
    <dgm:cxn modelId="{111D9D38-F056-46A0-A85B-638E0AE54438}" type="presOf" srcId="{2BC50E4E-E1A8-4C7E-9414-3F035D985212}" destId="{0593F99C-DC03-4D00-837D-B295471C4AA7}" srcOrd="1" destOrd="0" presId="urn:microsoft.com/office/officeart/2005/8/layout/gear1"/>
    <dgm:cxn modelId="{54A20F63-F516-4EB1-B638-7CA1211A4FFD}" type="presOf" srcId="{1449826C-576B-4FDF-9F3B-F61728EB39E4}" destId="{5C6065BF-9E84-4540-800D-7B6D2A1F637E}" srcOrd="2" destOrd="0" presId="urn:microsoft.com/office/officeart/2005/8/layout/gear1"/>
    <dgm:cxn modelId="{8B806F47-B06C-4D85-8B6B-B93ADCEC90CE}" type="presOf" srcId="{2BC50E4E-E1A8-4C7E-9414-3F035D985212}" destId="{BB42F21A-163E-4ACB-89F6-FF0AA37B2C3D}" srcOrd="2" destOrd="0" presId="urn:microsoft.com/office/officeart/2005/8/layout/gear1"/>
    <dgm:cxn modelId="{74FECD6B-EC09-4D68-B9D6-7A84F7710EE2}" type="presOf" srcId="{B7DD814D-DC9B-483D-A06C-A4E424068C35}" destId="{D4D8CE5A-E7A9-417C-8CFC-A2B4ACCFC995}" srcOrd="0" destOrd="0" presId="urn:microsoft.com/office/officeart/2005/8/layout/gear1"/>
    <dgm:cxn modelId="{2E3A864D-D5F3-4093-90C1-E3AD20C76F40}" type="presOf" srcId="{1449826C-576B-4FDF-9F3B-F61728EB39E4}" destId="{6464B2F7-B226-4B12-815E-555A222FC954}" srcOrd="0" destOrd="0" presId="urn:microsoft.com/office/officeart/2005/8/layout/gear1"/>
    <dgm:cxn modelId="{4195A56E-207F-479B-BAA1-5E36F236AAC9}" srcId="{349E3FF4-8CD3-4316-9AE6-E6A480A4DDB7}" destId="{1449826C-576B-4FDF-9F3B-F61728EB39E4}" srcOrd="1" destOrd="0" parTransId="{FF22ECE3-37C4-4784-8380-6268D1470D34}" sibTransId="{BDC10387-DBE5-4AF6-88DC-9E5AF380D5A9}"/>
    <dgm:cxn modelId="{5DDCE26E-B4AF-445C-92B5-A5DE254A056C}" type="presOf" srcId="{BDC10387-DBE5-4AF6-88DC-9E5AF380D5A9}" destId="{B6004EC4-9525-4807-8D21-0EA073CC073A}" srcOrd="0" destOrd="0" presId="urn:microsoft.com/office/officeart/2005/8/layout/gear1"/>
    <dgm:cxn modelId="{A73CD8BA-96CA-4073-B4D1-5D2C125E5FC4}" type="presOf" srcId="{B7DD814D-DC9B-483D-A06C-A4E424068C35}" destId="{7D964EBF-E576-4F3D-BD49-63ED220D1550}" srcOrd="3" destOrd="0" presId="urn:microsoft.com/office/officeart/2005/8/layout/gear1"/>
    <dgm:cxn modelId="{67AA6CC0-4A51-4712-AFB0-0D853BC4E0EA}" srcId="{349E3FF4-8CD3-4316-9AE6-E6A480A4DDB7}" destId="{B7DD814D-DC9B-483D-A06C-A4E424068C35}" srcOrd="2" destOrd="0" parTransId="{2D806015-CA52-4945-A472-46CB328A39BA}" sibTransId="{D13E8530-4041-4807-AF48-BB7016C8A20C}"/>
    <dgm:cxn modelId="{02CF90E9-0F61-4B6A-B3C3-2F19F34C499B}" srcId="{349E3FF4-8CD3-4316-9AE6-E6A480A4DDB7}" destId="{2BC50E4E-E1A8-4C7E-9414-3F035D985212}" srcOrd="0" destOrd="0" parTransId="{F2B76483-B7A9-43C9-9602-9CD880C4704C}" sibTransId="{DBC2F6E2-6AC1-464B-AD04-C7BE803495FE}"/>
    <dgm:cxn modelId="{5E0DBDE9-E986-4837-8974-E155D744A34B}" type="presOf" srcId="{349E3FF4-8CD3-4316-9AE6-E6A480A4DDB7}" destId="{8B914196-B412-4623-9601-83D859F20C1D}" srcOrd="0" destOrd="0" presId="urn:microsoft.com/office/officeart/2005/8/layout/gear1"/>
    <dgm:cxn modelId="{BF3D42F0-F2B8-4B0B-BA23-7034C8FEC0DD}" type="presOf" srcId="{DBC2F6E2-6AC1-464B-AD04-C7BE803495FE}" destId="{AD539E38-E13C-4ECF-9B63-47D8CAD1A4B5}" srcOrd="0" destOrd="0" presId="urn:microsoft.com/office/officeart/2005/8/layout/gear1"/>
    <dgm:cxn modelId="{392E47F0-00D7-4D7B-AAC4-9BFC3301E41B}" type="presOf" srcId="{D13E8530-4041-4807-AF48-BB7016C8A20C}" destId="{6520E419-592D-43CA-9732-A2036F20FB21}" srcOrd="0" destOrd="0" presId="urn:microsoft.com/office/officeart/2005/8/layout/gear1"/>
    <dgm:cxn modelId="{8771BFF4-1BCF-4B03-BEE5-8ACC2251EF73}" type="presOf" srcId="{1449826C-576B-4FDF-9F3B-F61728EB39E4}" destId="{381E811F-D0FE-4BF7-9218-E06B0DA8BE65}" srcOrd="1" destOrd="0" presId="urn:microsoft.com/office/officeart/2005/8/layout/gear1"/>
    <dgm:cxn modelId="{59D1C5FB-A8A7-4EDA-BA86-9DD5F6E87BC1}" type="presOf" srcId="{B7DD814D-DC9B-483D-A06C-A4E424068C35}" destId="{8EBE6825-4942-418E-A851-E8D9535CA9E1}" srcOrd="1" destOrd="0" presId="urn:microsoft.com/office/officeart/2005/8/layout/gear1"/>
    <dgm:cxn modelId="{F3302C9E-117A-465C-8F79-BADDBF910F81}" type="presParOf" srcId="{8B914196-B412-4623-9601-83D859F20C1D}" destId="{105234B7-267D-4937-B57F-73D6779246FA}" srcOrd="0" destOrd="0" presId="urn:microsoft.com/office/officeart/2005/8/layout/gear1"/>
    <dgm:cxn modelId="{1E48797F-7DF0-416C-B380-2C5B5CDA4043}" type="presParOf" srcId="{8B914196-B412-4623-9601-83D859F20C1D}" destId="{0593F99C-DC03-4D00-837D-B295471C4AA7}" srcOrd="1" destOrd="0" presId="urn:microsoft.com/office/officeart/2005/8/layout/gear1"/>
    <dgm:cxn modelId="{34F8DF54-798A-480D-BC9C-888B39C0B168}" type="presParOf" srcId="{8B914196-B412-4623-9601-83D859F20C1D}" destId="{BB42F21A-163E-4ACB-89F6-FF0AA37B2C3D}" srcOrd="2" destOrd="0" presId="urn:microsoft.com/office/officeart/2005/8/layout/gear1"/>
    <dgm:cxn modelId="{BB51C8C3-DBC6-4303-B71B-10558FB2B09C}" type="presParOf" srcId="{8B914196-B412-4623-9601-83D859F20C1D}" destId="{6464B2F7-B226-4B12-815E-555A222FC954}" srcOrd="3" destOrd="0" presId="urn:microsoft.com/office/officeart/2005/8/layout/gear1"/>
    <dgm:cxn modelId="{C5AAC2F0-6F53-4B06-B299-E73C6F24E0E2}" type="presParOf" srcId="{8B914196-B412-4623-9601-83D859F20C1D}" destId="{381E811F-D0FE-4BF7-9218-E06B0DA8BE65}" srcOrd="4" destOrd="0" presId="urn:microsoft.com/office/officeart/2005/8/layout/gear1"/>
    <dgm:cxn modelId="{DB68DE12-7EAD-456E-8B19-9A4F5ED505A4}" type="presParOf" srcId="{8B914196-B412-4623-9601-83D859F20C1D}" destId="{5C6065BF-9E84-4540-800D-7B6D2A1F637E}" srcOrd="5" destOrd="0" presId="urn:microsoft.com/office/officeart/2005/8/layout/gear1"/>
    <dgm:cxn modelId="{C6923976-F92C-4347-8118-79B7C55A5973}" type="presParOf" srcId="{8B914196-B412-4623-9601-83D859F20C1D}" destId="{D4D8CE5A-E7A9-417C-8CFC-A2B4ACCFC995}" srcOrd="6" destOrd="0" presId="urn:microsoft.com/office/officeart/2005/8/layout/gear1"/>
    <dgm:cxn modelId="{0F7F9C0A-F777-48F7-BB6D-F00CF0EC09A9}" type="presParOf" srcId="{8B914196-B412-4623-9601-83D859F20C1D}" destId="{8EBE6825-4942-418E-A851-E8D9535CA9E1}" srcOrd="7" destOrd="0" presId="urn:microsoft.com/office/officeart/2005/8/layout/gear1"/>
    <dgm:cxn modelId="{3A9629DC-C46A-4EDC-9FD6-006E6D4047A7}" type="presParOf" srcId="{8B914196-B412-4623-9601-83D859F20C1D}" destId="{9E909DAC-9B6D-444B-8652-46B1690C4BA4}" srcOrd="8" destOrd="0" presId="urn:microsoft.com/office/officeart/2005/8/layout/gear1"/>
    <dgm:cxn modelId="{78C7AC3E-3E96-4D07-B096-EDCB5EDCBC53}" type="presParOf" srcId="{8B914196-B412-4623-9601-83D859F20C1D}" destId="{7D964EBF-E576-4F3D-BD49-63ED220D1550}" srcOrd="9" destOrd="0" presId="urn:microsoft.com/office/officeart/2005/8/layout/gear1"/>
    <dgm:cxn modelId="{19CA5485-50E9-44E9-A8AC-CEE1D31F5D20}" type="presParOf" srcId="{8B914196-B412-4623-9601-83D859F20C1D}" destId="{AD539E38-E13C-4ECF-9B63-47D8CAD1A4B5}" srcOrd="10" destOrd="0" presId="urn:microsoft.com/office/officeart/2005/8/layout/gear1"/>
    <dgm:cxn modelId="{68501435-0B81-4F5C-B16E-748964729F37}" type="presParOf" srcId="{8B914196-B412-4623-9601-83D859F20C1D}" destId="{B6004EC4-9525-4807-8D21-0EA073CC073A}" srcOrd="11" destOrd="0" presId="urn:microsoft.com/office/officeart/2005/8/layout/gear1"/>
    <dgm:cxn modelId="{FB45D6AF-3979-4515-BE84-3C84A0C8E45A}" type="presParOf" srcId="{8B914196-B412-4623-9601-83D859F20C1D}" destId="{6520E419-592D-43CA-9732-A2036F20FB21}"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5234B7-267D-4937-B57F-73D6779246FA}">
      <dsp:nvSpPr>
        <dsp:cNvPr id="0" name=""/>
        <dsp:cNvSpPr/>
      </dsp:nvSpPr>
      <dsp:spPr>
        <a:xfrm>
          <a:off x="3036988" y="1629408"/>
          <a:ext cx="1991498" cy="1991498"/>
        </a:xfrm>
        <a:prstGeom prst="gear9">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lv-LV" sz="1300" kern="1200" dirty="0">
              <a:solidFill>
                <a:srgbClr val="7030A0"/>
              </a:solidFill>
            </a:rPr>
            <a:t>Komanda</a:t>
          </a:r>
        </a:p>
        <a:p>
          <a:pPr marL="0" lvl="0" indent="0" algn="ctr" defTabSz="57785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r>
                  <a:rPr lang="lv-LV" sz="2400" i="1" kern="1200" smtClean="0">
                    <a:solidFill>
                      <a:srgbClr val="7030A0"/>
                    </a:solidFill>
                    <a:latin typeface="Cambria Math" panose="02040503050406030204" pitchFamily="18" charset="0"/>
                    <a:sym typeface="Symbol" panose="05050102010706020507" pitchFamily="18" charset="2"/>
                  </a:rPr>
                  <m:t></m:t>
                </m:r>
              </m:oMath>
            </m:oMathPara>
          </a14:m>
          <a:endParaRPr lang="lv-LV" sz="2400" kern="1200" dirty="0">
            <a:solidFill>
              <a:srgbClr val="7030A0"/>
            </a:solidFill>
          </a:endParaRPr>
        </a:p>
      </dsp:txBody>
      <dsp:txXfrm>
        <a:off x="3437368" y="2095907"/>
        <a:ext cx="1190738" cy="1023671"/>
      </dsp:txXfrm>
    </dsp:sp>
    <dsp:sp modelId="{6464B2F7-B226-4B12-815E-555A222FC954}">
      <dsp:nvSpPr>
        <dsp:cNvPr id="0" name=""/>
        <dsp:cNvSpPr/>
      </dsp:nvSpPr>
      <dsp:spPr>
        <a:xfrm>
          <a:off x="1708264" y="1158690"/>
          <a:ext cx="1448362" cy="1448362"/>
        </a:xfrm>
        <a:prstGeom prst="gear6">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lv-LV" sz="1300" kern="1200" dirty="0">
              <a:solidFill>
                <a:srgbClr val="7030A0"/>
              </a:solidFill>
            </a:rPr>
            <a:t>Direktors IL 30.pants</a:t>
          </a:r>
        </a:p>
      </dsp:txBody>
      <dsp:txXfrm>
        <a:off x="2072893" y="1525523"/>
        <a:ext cx="719104" cy="714696"/>
      </dsp:txXfrm>
    </dsp:sp>
    <dsp:sp modelId="{D4D8CE5A-E7A9-417C-8CFC-A2B4ACCFC995}">
      <dsp:nvSpPr>
        <dsp:cNvPr id="0" name=""/>
        <dsp:cNvSpPr/>
      </dsp:nvSpPr>
      <dsp:spPr>
        <a:xfrm rot="20700000">
          <a:off x="2519495" y="159467"/>
          <a:ext cx="1419099" cy="1419099"/>
        </a:xfrm>
        <a:prstGeom prst="gear6">
          <a:avLst/>
        </a:prstGeom>
        <a:solidFill>
          <a:schemeClr val="tx2">
            <a:lumMod val="10000"/>
            <a:lumOff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lv-LV" sz="1300" kern="1200" dirty="0">
              <a:solidFill>
                <a:srgbClr val="7030A0"/>
              </a:solidFill>
            </a:rPr>
            <a:t>Dibinātājs IL 29.pants</a:t>
          </a:r>
        </a:p>
      </dsp:txBody>
      <dsp:txXfrm rot="-20700000">
        <a:off x="2830745" y="470717"/>
        <a:ext cx="796599" cy="796599"/>
      </dsp:txXfrm>
    </dsp:sp>
    <dsp:sp modelId="{AD539E38-E13C-4ECF-9B63-47D8CAD1A4B5}">
      <dsp:nvSpPr>
        <dsp:cNvPr id="0" name=""/>
        <dsp:cNvSpPr/>
      </dsp:nvSpPr>
      <dsp:spPr>
        <a:xfrm>
          <a:off x="2707629" y="1332400"/>
          <a:ext cx="2549118" cy="2549118"/>
        </a:xfrm>
        <a:prstGeom prst="circularArrow">
          <a:avLst>
            <a:gd name="adj1" fmla="val 4687"/>
            <a:gd name="adj2" fmla="val 299029"/>
            <a:gd name="adj3" fmla="val 2500875"/>
            <a:gd name="adj4" fmla="val 1589461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004EC4-9525-4807-8D21-0EA073CC073A}">
      <dsp:nvSpPr>
        <dsp:cNvPr id="0" name=""/>
        <dsp:cNvSpPr/>
      </dsp:nvSpPr>
      <dsp:spPr>
        <a:xfrm>
          <a:off x="1451762" y="840683"/>
          <a:ext cx="1852093" cy="1852093"/>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20E419-592D-43CA-9732-A2036F20FB21}">
      <dsp:nvSpPr>
        <dsp:cNvPr id="0" name=""/>
        <dsp:cNvSpPr/>
      </dsp:nvSpPr>
      <dsp:spPr>
        <a:xfrm>
          <a:off x="2191242" y="-148907"/>
          <a:ext cx="1996930" cy="1996930"/>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9A36D9-62D3-4364-9569-312654F832E6}" type="slidenum">
              <a:rPr lang="en-US" smtClean="0"/>
              <a:t>‹#›</a:t>
            </a:fld>
            <a:endParaRPr lang="en-US"/>
          </a:p>
        </p:txBody>
      </p:sp>
    </p:spTree>
    <p:extLst>
      <p:ext uri="{BB962C8B-B14F-4D97-AF65-F5344CB8AC3E}">
        <p14:creationId xmlns:p14="http://schemas.microsoft.com/office/powerpoint/2010/main" val="308412369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9B50F5-EBFA-4ECD-9C43-BF2E39CEB952}"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E290CF-AC5C-46CC-815D-62F089B7D795}" type="slidenum">
              <a:rPr lang="en-US" smtClean="0"/>
              <a:t>‹#›</a:t>
            </a:fld>
            <a:endParaRPr lang="en-US"/>
          </a:p>
        </p:txBody>
      </p:sp>
    </p:spTree>
    <p:extLst>
      <p:ext uri="{BB962C8B-B14F-4D97-AF65-F5344CB8AC3E}">
        <p14:creationId xmlns:p14="http://schemas.microsoft.com/office/powerpoint/2010/main" val="1590618659"/>
      </p:ext>
    </p:extLst>
  </p:cSld>
  <p:clrMap bg1="lt1" tx1="dk1" bg2="lt2" tx2="dk2" accent1="accent1" accent2="accent2" accent3="accent3" accent4="accent4" accent5="accent5" accent6="accent6" hlink="hlink" folHlink="folHlink"/>
  <p:hf sldNum="0" hdr="0" ftr="0" dt="0"/>
  <p:notesStyle>
    <a:lvl1pPr marL="0" algn="l" defTabSz="779252" rtl="0" eaLnBrk="1" latinLnBrk="0" hangingPunct="1">
      <a:defRPr sz="1000" kern="1200">
        <a:solidFill>
          <a:schemeClr val="tx1"/>
        </a:solidFill>
        <a:latin typeface="+mn-lt"/>
        <a:ea typeface="+mn-ea"/>
        <a:cs typeface="+mn-cs"/>
      </a:defRPr>
    </a:lvl1pPr>
    <a:lvl2pPr marL="389626" algn="l" defTabSz="779252" rtl="0" eaLnBrk="1" latinLnBrk="0" hangingPunct="1">
      <a:defRPr sz="1000" kern="1200">
        <a:solidFill>
          <a:schemeClr val="tx1"/>
        </a:solidFill>
        <a:latin typeface="+mn-lt"/>
        <a:ea typeface="+mn-ea"/>
        <a:cs typeface="+mn-cs"/>
      </a:defRPr>
    </a:lvl2pPr>
    <a:lvl3pPr marL="779252" algn="l" defTabSz="779252" rtl="0" eaLnBrk="1" latinLnBrk="0" hangingPunct="1">
      <a:defRPr sz="1000" kern="1200">
        <a:solidFill>
          <a:schemeClr val="tx1"/>
        </a:solidFill>
        <a:latin typeface="+mn-lt"/>
        <a:ea typeface="+mn-ea"/>
        <a:cs typeface="+mn-cs"/>
      </a:defRPr>
    </a:lvl3pPr>
    <a:lvl4pPr marL="1168878" algn="l" defTabSz="779252" rtl="0" eaLnBrk="1" latinLnBrk="0" hangingPunct="1">
      <a:defRPr sz="1000" kern="1200">
        <a:solidFill>
          <a:schemeClr val="tx1"/>
        </a:solidFill>
        <a:latin typeface="+mn-lt"/>
        <a:ea typeface="+mn-ea"/>
        <a:cs typeface="+mn-cs"/>
      </a:defRPr>
    </a:lvl4pPr>
    <a:lvl5pPr marL="1558503" algn="l" defTabSz="779252" rtl="0" eaLnBrk="1" latinLnBrk="0" hangingPunct="1">
      <a:defRPr sz="1000" kern="1200">
        <a:solidFill>
          <a:schemeClr val="tx1"/>
        </a:solidFill>
        <a:latin typeface="+mn-lt"/>
        <a:ea typeface="+mn-ea"/>
        <a:cs typeface="+mn-cs"/>
      </a:defRPr>
    </a:lvl5pPr>
    <a:lvl6pPr marL="1948129" algn="l" defTabSz="779252" rtl="0" eaLnBrk="1" latinLnBrk="0" hangingPunct="1">
      <a:defRPr sz="1000" kern="1200">
        <a:solidFill>
          <a:schemeClr val="tx1"/>
        </a:solidFill>
        <a:latin typeface="+mn-lt"/>
        <a:ea typeface="+mn-ea"/>
        <a:cs typeface="+mn-cs"/>
      </a:defRPr>
    </a:lvl6pPr>
    <a:lvl7pPr marL="2337755" algn="l" defTabSz="779252" rtl="0" eaLnBrk="1" latinLnBrk="0" hangingPunct="1">
      <a:defRPr sz="1000" kern="1200">
        <a:solidFill>
          <a:schemeClr val="tx1"/>
        </a:solidFill>
        <a:latin typeface="+mn-lt"/>
        <a:ea typeface="+mn-ea"/>
        <a:cs typeface="+mn-cs"/>
      </a:defRPr>
    </a:lvl7pPr>
    <a:lvl8pPr marL="2727381" algn="l" defTabSz="779252" rtl="0" eaLnBrk="1" latinLnBrk="0" hangingPunct="1">
      <a:defRPr sz="1000" kern="1200">
        <a:solidFill>
          <a:schemeClr val="tx1"/>
        </a:solidFill>
        <a:latin typeface="+mn-lt"/>
        <a:ea typeface="+mn-ea"/>
        <a:cs typeface="+mn-cs"/>
      </a:defRPr>
    </a:lvl8pPr>
    <a:lvl9pPr marL="3117007" algn="l" defTabSz="77925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558D9-18C4-5E5B-5CA6-295557F68479}"/>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5A2C6F1C-DF40-C765-107E-2BA9DC86F45D}"/>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4E461B0E-0188-B093-EFC5-D311739634CF}"/>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88836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95181-8EB5-6EF9-5D77-2750E12BCB86}"/>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7C6E8F72-AB81-10D9-8CFA-9AB764316E45}"/>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7F2CC484-8D55-6DBD-49F5-03DD07906AFB}"/>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47953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2849C-AF86-E564-BCD3-FE4F6E05F438}"/>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0472A474-CF87-BE6D-38C3-4A8EA3FFAE5B}"/>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BA6D1226-D6D2-3AE2-11A5-DD611763094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77751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A8405-CF39-3B69-16B7-51DB9A5C4420}"/>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6B0E93DC-81E6-5EA0-C8B4-5FA9179BEFDB}"/>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31BE76F5-BC55-5F12-B074-C126DAF16A2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50012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E7B8D-1711-BE2B-DCBF-875ACDCA2A61}"/>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0FC983F9-2BF1-37B3-9EF9-41301EBFB458}"/>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C1E860E8-CD55-37A4-0432-7EF3E27B3CF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51629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BF0F-DF1F-6833-D862-C32E1ABB3EB9}"/>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D65DE0F1-5840-4891-05AE-6CF28D1C6DC4}"/>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09DB6303-3886-9CA5-8767-CE416C5246E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320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0BA16-6B18-6B91-00EF-2DA29221B1BB}"/>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7C17B272-A64E-74E4-A547-A23E4EF19321}"/>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ACD967ED-085C-78DF-E947-F29DAB76708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5024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7F2A7-92B1-5E8A-1D77-38821B31F086}"/>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1FA6A83F-784E-395B-9269-2EEC4DAA6A39}"/>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D22132CB-4E83-573A-51F4-050089226D7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19174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2E13E-3827-E8D7-06E4-7C0907971968}"/>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0724AE36-4FF6-F247-C4ED-6FA6C78AAD1A}"/>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CE80B97A-5EF1-4CEF-C536-FE5CC5F81BD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42671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86CE5-DAA0-12B0-F449-0C47430F0A0B}"/>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56BA9A05-E1B3-68BB-1287-A74A203CAFEB}"/>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DAA6EA16-F539-E8A6-17B5-539735FD74E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93772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General Slide">
    <p:spTree>
      <p:nvGrpSpPr>
        <p:cNvPr id="1" name=""/>
        <p:cNvGrpSpPr/>
        <p:nvPr/>
      </p:nvGrpSpPr>
      <p:grpSpPr>
        <a:xfrm>
          <a:off x="0" y="0"/>
          <a:ext cx="0" cy="0"/>
          <a:chOff x="0" y="0"/>
          <a:chExt cx="0" cy="0"/>
        </a:xfrm>
      </p:grpSpPr>
      <p:sp>
        <p:nvSpPr>
          <p:cNvPr id="7" name="Text Placeholder 2"/>
          <p:cNvSpPr>
            <a:spLocks noGrp="1"/>
          </p:cNvSpPr>
          <p:nvPr>
            <p:ph type="body" sz="quarter" idx="10" hasCustomPrompt="1"/>
          </p:nvPr>
        </p:nvSpPr>
        <p:spPr>
          <a:xfrm>
            <a:off x="457200" y="207921"/>
            <a:ext cx="8229600" cy="673953"/>
          </a:xfrm>
          <a:prstGeom prst="rect">
            <a:avLst/>
          </a:prstGeom>
        </p:spPr>
        <p:txBody>
          <a:bodyPr lIns="77925" tIns="38963" rIns="77925" bIns="38963" anchor="ctr"/>
          <a:lstStyle>
            <a:lvl1pPr marL="0" indent="0" algn="ctr">
              <a:buNone/>
              <a:defRPr sz="2800">
                <a:solidFill>
                  <a:schemeClr val="tx1"/>
                </a:solidFill>
                <a:latin typeface="+mj-lt"/>
              </a:defRPr>
            </a:lvl1pPr>
            <a:lvl2pPr marL="316571" indent="0">
              <a:buNone/>
              <a:defRPr/>
            </a:lvl2pPr>
            <a:lvl3pPr marL="633142" indent="0">
              <a:buNone/>
              <a:defRPr/>
            </a:lvl3pPr>
            <a:lvl4pPr marL="949713" indent="0">
              <a:buNone/>
              <a:defRPr/>
            </a:lvl4pPr>
            <a:lvl5pPr marL="1266284" indent="0">
              <a:buNone/>
              <a:defRPr/>
            </a:lvl5pPr>
          </a:lstStyle>
          <a:p>
            <a:pPr lvl="0"/>
            <a:r>
              <a:rPr lang="en-US" dirty="0"/>
              <a:t>Click to edit Master text styles</a:t>
            </a:r>
          </a:p>
        </p:txBody>
      </p:sp>
    </p:spTree>
    <p:extLst>
      <p:ext uri="{BB962C8B-B14F-4D97-AF65-F5344CB8AC3E}">
        <p14:creationId xmlns:p14="http://schemas.microsoft.com/office/powerpoint/2010/main" val="2496164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11" name="Picture Placeholder 10"/>
          <p:cNvSpPr>
            <a:spLocks noGrp="1"/>
          </p:cNvSpPr>
          <p:nvPr>
            <p:ph type="pic" sz="quarter" idx="12" hasCustomPrompt="1"/>
          </p:nvPr>
        </p:nvSpPr>
        <p:spPr>
          <a:xfrm>
            <a:off x="693634" y="1574624"/>
            <a:ext cx="3764756" cy="2324163"/>
          </a:xfrm>
          <a:custGeom>
            <a:avLst/>
            <a:gdLst>
              <a:gd name="connsiteX0" fmla="*/ 0 w 3253289"/>
              <a:gd name="connsiteY0" fmla="*/ 0 h 3762955"/>
              <a:gd name="connsiteX1" fmla="*/ 3253289 w 3253289"/>
              <a:gd name="connsiteY1" fmla="*/ 0 h 3762955"/>
              <a:gd name="connsiteX2" fmla="*/ 3253289 w 3253289"/>
              <a:gd name="connsiteY2" fmla="*/ 3762955 h 3762955"/>
              <a:gd name="connsiteX3" fmla="*/ 0 w 3253289"/>
              <a:gd name="connsiteY3" fmla="*/ 3762955 h 3762955"/>
            </a:gdLst>
            <a:ahLst/>
            <a:cxnLst>
              <a:cxn ang="0">
                <a:pos x="connsiteX0" y="connsiteY0"/>
              </a:cxn>
              <a:cxn ang="0">
                <a:pos x="connsiteX1" y="connsiteY1"/>
              </a:cxn>
              <a:cxn ang="0">
                <a:pos x="connsiteX2" y="connsiteY2"/>
              </a:cxn>
              <a:cxn ang="0">
                <a:pos x="connsiteX3" y="connsiteY3"/>
              </a:cxn>
            </a:cxnLst>
            <a:rect l="l" t="t" r="r" b="b"/>
            <a:pathLst>
              <a:path w="3253289" h="3762955">
                <a:moveTo>
                  <a:pt x="0" y="0"/>
                </a:moveTo>
                <a:lnTo>
                  <a:pt x="3253289" y="0"/>
                </a:lnTo>
                <a:lnTo>
                  <a:pt x="3253289" y="3762955"/>
                </a:lnTo>
                <a:lnTo>
                  <a:pt x="0" y="3762955"/>
                </a:lnTo>
                <a:close/>
              </a:path>
            </a:pathLst>
          </a:custGeom>
          <a:solidFill>
            <a:schemeClr val="bg2">
              <a:lumMod val="75000"/>
            </a:schemeClr>
          </a:solidFill>
        </p:spPr>
        <p:txBody>
          <a:bodyPr wrap="square" lIns="77925" tIns="38963" rIns="77925" bIns="38963">
            <a:noAutofit/>
          </a:bodyPr>
          <a:lstStyle>
            <a:lvl1pPr marL="0" marR="0" indent="0" algn="ctr" defTabSz="633126" rtl="0" eaLnBrk="1" fontAlgn="auto" latinLnBrk="0" hangingPunct="1">
              <a:lnSpc>
                <a:spcPct val="90000"/>
              </a:lnSpc>
              <a:spcBef>
                <a:spcPts val="693"/>
              </a:spcBef>
              <a:spcAft>
                <a:spcPts val="0"/>
              </a:spcAft>
              <a:buClrTx/>
              <a:buSzTx/>
              <a:buFont typeface="Arial" panose="020B0604020202020204" pitchFamily="34" charset="0"/>
              <a:buNone/>
              <a:tabLst/>
              <a:defRPr sz="800" baseline="0"/>
            </a:lvl1pPr>
          </a:lstStyle>
          <a:p>
            <a:r>
              <a:rPr lang="en-US" dirty="0"/>
              <a:t>Add your image here [Drag and Drop]</a:t>
            </a:r>
          </a:p>
        </p:txBody>
      </p:sp>
      <p:sp>
        <p:nvSpPr>
          <p:cNvPr id="5" name="Text Placeholder 2">
            <a:extLst>
              <a:ext uri="{FF2B5EF4-FFF2-40B4-BE49-F238E27FC236}">
                <a16:creationId xmlns:a16="http://schemas.microsoft.com/office/drawing/2014/main" id="{F44E3AC6-93B6-5F4D-ACBC-3086E5A064C6}"/>
              </a:ext>
            </a:extLst>
          </p:cNvPr>
          <p:cNvSpPr>
            <a:spLocks noGrp="1"/>
          </p:cNvSpPr>
          <p:nvPr>
            <p:ph type="body" sz="quarter" idx="10" hasCustomPrompt="1"/>
          </p:nvPr>
        </p:nvSpPr>
        <p:spPr>
          <a:xfrm>
            <a:off x="457200" y="207921"/>
            <a:ext cx="8229600" cy="673953"/>
          </a:xfrm>
          <a:prstGeom prst="rect">
            <a:avLst/>
          </a:prstGeom>
        </p:spPr>
        <p:txBody>
          <a:bodyPr lIns="77925" tIns="38963" rIns="77925" bIns="38963" anchor="ctr"/>
          <a:lstStyle>
            <a:lvl1pPr marL="0" indent="0" algn="ctr">
              <a:buNone/>
              <a:defRPr sz="2800">
                <a:solidFill>
                  <a:schemeClr val="tx1"/>
                </a:solidFill>
                <a:latin typeface="+mj-lt"/>
              </a:defRPr>
            </a:lvl1pPr>
            <a:lvl2pPr marL="316571" indent="0">
              <a:buNone/>
              <a:defRPr/>
            </a:lvl2pPr>
            <a:lvl3pPr marL="633142" indent="0">
              <a:buNone/>
              <a:defRPr/>
            </a:lvl3pPr>
            <a:lvl4pPr marL="949713" indent="0">
              <a:buNone/>
              <a:defRPr/>
            </a:lvl4pPr>
            <a:lvl5pPr marL="1266284" indent="0">
              <a:buNone/>
              <a:defRPr/>
            </a:lvl5pPr>
          </a:lstStyle>
          <a:p>
            <a:pPr lvl="0"/>
            <a:r>
              <a:rPr lang="en-US" dirty="0"/>
              <a:t>Click to edit Master text styles</a:t>
            </a:r>
          </a:p>
        </p:txBody>
      </p:sp>
    </p:spTree>
    <p:extLst>
      <p:ext uri="{BB962C8B-B14F-4D97-AF65-F5344CB8AC3E}">
        <p14:creationId xmlns:p14="http://schemas.microsoft.com/office/powerpoint/2010/main" val="3675394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4" name="Picture Placeholder 3">
            <a:extLst>
              <a:ext uri="{FF2B5EF4-FFF2-40B4-BE49-F238E27FC236}">
                <a16:creationId xmlns:a16="http://schemas.microsoft.com/office/drawing/2014/main" id="{4F600B85-AB6D-4143-B930-94EFA8D7D66C}"/>
              </a:ext>
            </a:extLst>
          </p:cNvPr>
          <p:cNvSpPr>
            <a:spLocks noGrp="1"/>
          </p:cNvSpPr>
          <p:nvPr>
            <p:ph type="pic" sz="quarter" idx="10" hasCustomPrompt="1"/>
          </p:nvPr>
        </p:nvSpPr>
        <p:spPr>
          <a:xfrm>
            <a:off x="0" y="0"/>
            <a:ext cx="5530174" cy="5143500"/>
          </a:xfrm>
          <a:prstGeom prst="rect">
            <a:avLst/>
          </a:prstGeom>
          <a:solidFill>
            <a:schemeClr val="tx2">
              <a:lumMod val="40000"/>
              <a:lumOff val="60000"/>
            </a:schemeClr>
          </a:solidFill>
        </p:spPr>
        <p:txBody>
          <a:bodyPr lIns="77925" tIns="38963" rIns="77925" bIns="38963"/>
          <a:lstStyle>
            <a:lvl1pPr marL="0" indent="0" algn="ctr">
              <a:buFontTx/>
              <a:buNone/>
              <a:defRPr sz="1100"/>
            </a:lvl1pPr>
          </a:lstStyle>
          <a:p>
            <a:pPr marL="0" lvl="0" indent="0" algn="ctr"/>
            <a:r>
              <a:rPr lang="en-US" dirty="0"/>
              <a:t>ADD YOUR IMAGE HERE [DRAG AND DROP]</a:t>
            </a:r>
          </a:p>
        </p:txBody>
      </p:sp>
    </p:spTree>
    <p:extLst>
      <p:ext uri="{BB962C8B-B14F-4D97-AF65-F5344CB8AC3E}">
        <p14:creationId xmlns:p14="http://schemas.microsoft.com/office/powerpoint/2010/main" val="1410251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General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F600B85-AB6D-4143-B930-94EFA8D7D66C}"/>
              </a:ext>
            </a:extLst>
          </p:cNvPr>
          <p:cNvSpPr>
            <a:spLocks noGrp="1"/>
          </p:cNvSpPr>
          <p:nvPr>
            <p:ph type="pic" sz="quarter" idx="10" hasCustomPrompt="1"/>
          </p:nvPr>
        </p:nvSpPr>
        <p:spPr>
          <a:xfrm>
            <a:off x="0" y="1"/>
            <a:ext cx="9144000" cy="2571749"/>
          </a:xfrm>
          <a:prstGeom prst="rect">
            <a:avLst/>
          </a:prstGeom>
          <a:solidFill>
            <a:schemeClr val="tx2">
              <a:lumMod val="40000"/>
              <a:lumOff val="60000"/>
            </a:schemeClr>
          </a:solidFill>
        </p:spPr>
        <p:txBody>
          <a:bodyPr lIns="77925" tIns="38963" rIns="77925" bIns="38963"/>
          <a:lstStyle>
            <a:lvl1pPr marL="0" indent="0" algn="ctr">
              <a:buFontTx/>
              <a:buNone/>
              <a:defRPr sz="1100"/>
            </a:lvl1pPr>
          </a:lstStyle>
          <a:p>
            <a:pPr marL="0" lvl="0" indent="0" algn="ctr"/>
            <a:r>
              <a:rPr lang="en-US" dirty="0"/>
              <a:t>ADD YOUR IMAGE HERE [DRAG AND DROP]</a:t>
            </a:r>
          </a:p>
        </p:txBody>
      </p:sp>
      <p:sp>
        <p:nvSpPr>
          <p:cNvPr id="6" name="Text Placeholder 2">
            <a:extLst>
              <a:ext uri="{FF2B5EF4-FFF2-40B4-BE49-F238E27FC236}">
                <a16:creationId xmlns:a16="http://schemas.microsoft.com/office/drawing/2014/main" id="{04886C30-F33E-4D4D-93E3-F868AB1152A2}"/>
              </a:ext>
            </a:extLst>
          </p:cNvPr>
          <p:cNvSpPr>
            <a:spLocks noGrp="1"/>
          </p:cNvSpPr>
          <p:nvPr>
            <p:ph type="body" sz="quarter" idx="11" hasCustomPrompt="1"/>
          </p:nvPr>
        </p:nvSpPr>
        <p:spPr>
          <a:xfrm>
            <a:off x="457200" y="207921"/>
            <a:ext cx="8229600" cy="673953"/>
          </a:xfrm>
          <a:prstGeom prst="rect">
            <a:avLst/>
          </a:prstGeom>
        </p:spPr>
        <p:txBody>
          <a:bodyPr lIns="77925" tIns="38963" rIns="77925" bIns="38963" anchor="ctr"/>
          <a:lstStyle>
            <a:lvl1pPr marL="0" indent="0" algn="ctr">
              <a:buNone/>
              <a:defRPr sz="2800">
                <a:solidFill>
                  <a:schemeClr val="bg2"/>
                </a:solidFill>
                <a:latin typeface="+mj-lt"/>
              </a:defRPr>
            </a:lvl1pPr>
            <a:lvl2pPr marL="316571" indent="0">
              <a:buNone/>
              <a:defRPr/>
            </a:lvl2pPr>
            <a:lvl3pPr marL="633142" indent="0">
              <a:buNone/>
              <a:defRPr/>
            </a:lvl3pPr>
            <a:lvl4pPr marL="949713" indent="0">
              <a:buNone/>
              <a:defRPr/>
            </a:lvl4pPr>
            <a:lvl5pPr marL="1266284" indent="0">
              <a:buNone/>
              <a:defRPr/>
            </a:lvl5pPr>
          </a:lstStyle>
          <a:p>
            <a:pPr lvl="0"/>
            <a:r>
              <a:rPr lang="en-US" dirty="0"/>
              <a:t>Click to edit Master text styles</a:t>
            </a:r>
          </a:p>
        </p:txBody>
      </p:sp>
    </p:spTree>
    <p:extLst>
      <p:ext uri="{BB962C8B-B14F-4D97-AF65-F5344CB8AC3E}">
        <p14:creationId xmlns:p14="http://schemas.microsoft.com/office/powerpoint/2010/main" val="399741283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General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7AEF62D-62BB-A742-97DF-AFD931D6EB89}"/>
              </a:ext>
            </a:extLst>
          </p:cNvPr>
          <p:cNvSpPr>
            <a:spLocks noGrp="1"/>
          </p:cNvSpPr>
          <p:nvPr>
            <p:ph type="pic" sz="quarter" idx="12" hasCustomPrompt="1"/>
          </p:nvPr>
        </p:nvSpPr>
        <p:spPr>
          <a:xfrm>
            <a:off x="0" y="0"/>
            <a:ext cx="9144000" cy="3445749"/>
          </a:xfrm>
          <a:prstGeom prst="rect">
            <a:avLst/>
          </a:prstGeom>
          <a:solidFill>
            <a:schemeClr val="tx2">
              <a:lumMod val="40000"/>
              <a:lumOff val="60000"/>
            </a:schemeClr>
          </a:solidFill>
        </p:spPr>
        <p:txBody>
          <a:bodyPr lIns="77925" tIns="38963" rIns="77925" bIns="38963"/>
          <a:lstStyle>
            <a:lvl1pPr marL="0" indent="0" algn="ctr">
              <a:buFontTx/>
              <a:buNone/>
              <a:defRPr sz="1100"/>
            </a:lvl1pPr>
          </a:lstStyle>
          <a:p>
            <a:pPr marL="0" lvl="0" indent="0" algn="ctr"/>
            <a:r>
              <a:rPr lang="en-US" dirty="0"/>
              <a:t>ADD YOUR IMAGE HERE [DRAG AND DROP]</a:t>
            </a:r>
          </a:p>
        </p:txBody>
      </p:sp>
    </p:spTree>
    <p:extLst>
      <p:ext uri="{BB962C8B-B14F-4D97-AF65-F5344CB8AC3E}">
        <p14:creationId xmlns:p14="http://schemas.microsoft.com/office/powerpoint/2010/main" val="3997377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212174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2951702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2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1439185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4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1885431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7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636184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0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31734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1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3417211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2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3268642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3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7FBD0-9DFB-8047-91D7-6113B76D76F8}"/>
              </a:ext>
            </a:extLst>
          </p:cNvPr>
          <p:cNvSpPr/>
          <p:nvPr userDrawn="1"/>
        </p:nvSpPr>
        <p:spPr>
          <a:xfrm>
            <a:off x="1949824" y="753035"/>
            <a:ext cx="5244353" cy="4706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3" name="Rectangle 2">
            <a:extLst>
              <a:ext uri="{FF2B5EF4-FFF2-40B4-BE49-F238E27FC236}">
                <a16:creationId xmlns:a16="http://schemas.microsoft.com/office/drawing/2014/main" id="{199D5141-3677-094D-81B3-1A068CBAD9BD}"/>
              </a:ext>
            </a:extLst>
          </p:cNvPr>
          <p:cNvSpPr/>
          <p:nvPr userDrawn="1"/>
        </p:nvSpPr>
        <p:spPr>
          <a:xfrm>
            <a:off x="0" y="0"/>
            <a:ext cx="9144000"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Tree>
    <p:extLst>
      <p:ext uri="{BB962C8B-B14F-4D97-AF65-F5344CB8AC3E}">
        <p14:creationId xmlns:p14="http://schemas.microsoft.com/office/powerpoint/2010/main" val="399151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idx="1"/>
          </p:nvPr>
        </p:nvSpPr>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8D9C3828-F6E3-46DA-915C-DEE57898E0D8}" type="datetimeFigureOut">
              <a:rPr lang="lv-LV" smtClean="0"/>
              <a:t>13.01.2026</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AAE13E6C-4E04-4637-B037-DE6B2ACA9D3F}" type="slidenum">
              <a:rPr lang="lv-LV" smtClean="0"/>
              <a:t>‹#›</a:t>
            </a:fld>
            <a:endParaRPr lang="lv-LV"/>
          </a:p>
        </p:txBody>
      </p:sp>
    </p:spTree>
    <p:extLst>
      <p:ext uri="{BB962C8B-B14F-4D97-AF65-F5344CB8AC3E}">
        <p14:creationId xmlns:p14="http://schemas.microsoft.com/office/powerpoint/2010/main" val="1865728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twitter.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www.facebook.com/" TargetMode="Externa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www.gmail.com/"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BF4511-FDF8-DD46-AA8E-259F1EADF616}"/>
              </a:ext>
            </a:extLst>
          </p:cNvPr>
          <p:cNvSpPr/>
          <p:nvPr userDrawn="1"/>
        </p:nvSpPr>
        <p:spPr>
          <a:xfrm>
            <a:off x="8397238" y="429679"/>
            <a:ext cx="295275" cy="2405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rtl="0"/>
            <a:endParaRPr lang="en-US" sz="1900" dirty="0"/>
          </a:p>
        </p:txBody>
      </p:sp>
      <p:sp>
        <p:nvSpPr>
          <p:cNvPr id="17" name="Slide Number Placeholder 8">
            <a:extLst>
              <a:ext uri="{FF2B5EF4-FFF2-40B4-BE49-F238E27FC236}">
                <a16:creationId xmlns:a16="http://schemas.microsoft.com/office/drawing/2014/main" id="{263EB51A-8450-A64E-AE19-01C1B543469D}"/>
              </a:ext>
            </a:extLst>
          </p:cNvPr>
          <p:cNvSpPr txBox="1">
            <a:spLocks/>
          </p:cNvSpPr>
          <p:nvPr userDrawn="1"/>
        </p:nvSpPr>
        <p:spPr>
          <a:xfrm>
            <a:off x="8282938" y="424411"/>
            <a:ext cx="523875" cy="251054"/>
          </a:xfrm>
          <a:prstGeom prst="rect">
            <a:avLst/>
          </a:prstGeom>
        </p:spPr>
        <p:txBody>
          <a:bodyPr vert="horz" lIns="63314" tIns="31658" rIns="63314" bIns="31658"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fld id="{3068952F-5E95-44E1-9562-3F7BE09D45B9}" type="slidenum">
              <a:rPr lang="en-US" sz="700">
                <a:solidFill>
                  <a:schemeClr val="bg2"/>
                </a:solidFill>
              </a:rPr>
              <a:pPr algn="ctr"/>
              <a:t>‹#›</a:t>
            </a:fld>
            <a:endParaRPr lang="en-US" sz="700" dirty="0">
              <a:solidFill>
                <a:schemeClr val="bg2"/>
              </a:solidFill>
            </a:endParaRPr>
          </a:p>
        </p:txBody>
      </p:sp>
      <p:sp>
        <p:nvSpPr>
          <p:cNvPr id="18" name="Freeform 319">
            <a:extLst>
              <a:ext uri="{FF2B5EF4-FFF2-40B4-BE49-F238E27FC236}">
                <a16:creationId xmlns:a16="http://schemas.microsoft.com/office/drawing/2014/main" id="{4DD90CE7-DB4F-AE48-8F39-7BE2F461DA05}"/>
              </a:ext>
            </a:extLst>
          </p:cNvPr>
          <p:cNvSpPr>
            <a:spLocks noEditPoints="1"/>
          </p:cNvSpPr>
          <p:nvPr userDrawn="1"/>
        </p:nvSpPr>
        <p:spPr bwMode="auto">
          <a:xfrm>
            <a:off x="8163888" y="4801808"/>
            <a:ext cx="245436" cy="199417"/>
          </a:xfrm>
          <a:custGeom>
            <a:avLst/>
            <a:gdLst>
              <a:gd name="T0" fmla="*/ 130 w 176"/>
              <a:gd name="T1" fmla="*/ 57 h 176"/>
              <a:gd name="T2" fmla="*/ 119 w 176"/>
              <a:gd name="T3" fmla="*/ 61 h 176"/>
              <a:gd name="T4" fmla="*/ 107 w 176"/>
              <a:gd name="T5" fmla="*/ 56 h 176"/>
              <a:gd name="T6" fmla="*/ 91 w 176"/>
              <a:gd name="T7" fmla="*/ 72 h 176"/>
              <a:gd name="T8" fmla="*/ 91 w 176"/>
              <a:gd name="T9" fmla="*/ 76 h 176"/>
              <a:gd name="T10" fmla="*/ 58 w 176"/>
              <a:gd name="T11" fmla="*/ 59 h 176"/>
              <a:gd name="T12" fmla="*/ 55 w 176"/>
              <a:gd name="T13" fmla="*/ 67 h 176"/>
              <a:gd name="T14" fmla="*/ 63 w 176"/>
              <a:gd name="T15" fmla="*/ 81 h 176"/>
              <a:gd name="T16" fmla="*/ 55 w 176"/>
              <a:gd name="T17" fmla="*/ 79 h 176"/>
              <a:gd name="T18" fmla="*/ 55 w 176"/>
              <a:gd name="T19" fmla="*/ 79 h 176"/>
              <a:gd name="T20" fmla="*/ 68 w 176"/>
              <a:gd name="T21" fmla="*/ 95 h 176"/>
              <a:gd name="T22" fmla="*/ 64 w 176"/>
              <a:gd name="T23" fmla="*/ 95 h 176"/>
              <a:gd name="T24" fmla="*/ 61 w 176"/>
              <a:gd name="T25" fmla="*/ 95 h 176"/>
              <a:gd name="T26" fmla="*/ 76 w 176"/>
              <a:gd name="T27" fmla="*/ 106 h 176"/>
              <a:gd name="T28" fmla="*/ 56 w 176"/>
              <a:gd name="T29" fmla="*/ 113 h 176"/>
              <a:gd name="T30" fmla="*/ 52 w 176"/>
              <a:gd name="T31" fmla="*/ 113 h 176"/>
              <a:gd name="T32" fmla="*/ 77 w 176"/>
              <a:gd name="T33" fmla="*/ 120 h 176"/>
              <a:gd name="T34" fmla="*/ 124 w 176"/>
              <a:gd name="T35" fmla="*/ 74 h 176"/>
              <a:gd name="T36" fmla="*/ 124 w 176"/>
              <a:gd name="T37" fmla="*/ 72 h 176"/>
              <a:gd name="T38" fmla="*/ 132 w 176"/>
              <a:gd name="T39" fmla="*/ 64 h 176"/>
              <a:gd name="T40" fmla="*/ 123 w 176"/>
              <a:gd name="T41" fmla="*/ 66 h 176"/>
              <a:gd name="T42" fmla="*/ 130 w 176"/>
              <a:gd name="T43" fmla="*/ 57 h 176"/>
              <a:gd name="T44" fmla="*/ 88 w 176"/>
              <a:gd name="T45" fmla="*/ 0 h 176"/>
              <a:gd name="T46" fmla="*/ 0 w 176"/>
              <a:gd name="T47" fmla="*/ 88 h 176"/>
              <a:gd name="T48" fmla="*/ 88 w 176"/>
              <a:gd name="T49" fmla="*/ 176 h 176"/>
              <a:gd name="T50" fmla="*/ 176 w 176"/>
              <a:gd name="T51" fmla="*/ 88 h 176"/>
              <a:gd name="T52" fmla="*/ 88 w 176"/>
              <a:gd name="T53" fmla="*/ 0 h 176"/>
              <a:gd name="T54" fmla="*/ 88 w 176"/>
              <a:gd name="T55" fmla="*/ 168 h 176"/>
              <a:gd name="T56" fmla="*/ 8 w 176"/>
              <a:gd name="T57" fmla="*/ 88 h 176"/>
              <a:gd name="T58" fmla="*/ 88 w 176"/>
              <a:gd name="T59" fmla="*/ 8 h 176"/>
              <a:gd name="T60" fmla="*/ 168 w 176"/>
              <a:gd name="T61" fmla="*/ 88 h 176"/>
              <a:gd name="T62" fmla="*/ 88 w 176"/>
              <a:gd name="T6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30" y="57"/>
                </a:moveTo>
                <a:cubicBezTo>
                  <a:pt x="127" y="59"/>
                  <a:pt x="123" y="60"/>
                  <a:pt x="119" y="61"/>
                </a:cubicBezTo>
                <a:cubicBezTo>
                  <a:pt x="116" y="58"/>
                  <a:pt x="112" y="56"/>
                  <a:pt x="107" y="56"/>
                </a:cubicBezTo>
                <a:cubicBezTo>
                  <a:pt x="98" y="56"/>
                  <a:pt x="91" y="63"/>
                  <a:pt x="91" y="72"/>
                </a:cubicBezTo>
                <a:cubicBezTo>
                  <a:pt x="91" y="73"/>
                  <a:pt x="91" y="75"/>
                  <a:pt x="91" y="76"/>
                </a:cubicBezTo>
                <a:cubicBezTo>
                  <a:pt x="78" y="75"/>
                  <a:pt x="66" y="69"/>
                  <a:pt x="58" y="59"/>
                </a:cubicBezTo>
                <a:cubicBezTo>
                  <a:pt x="56" y="61"/>
                  <a:pt x="55" y="64"/>
                  <a:pt x="55" y="67"/>
                </a:cubicBezTo>
                <a:cubicBezTo>
                  <a:pt x="55" y="73"/>
                  <a:pt x="58" y="78"/>
                  <a:pt x="63" y="81"/>
                </a:cubicBezTo>
                <a:cubicBezTo>
                  <a:pt x="60" y="80"/>
                  <a:pt x="57" y="80"/>
                  <a:pt x="55" y="79"/>
                </a:cubicBezTo>
                <a:cubicBezTo>
                  <a:pt x="55" y="79"/>
                  <a:pt x="55" y="79"/>
                  <a:pt x="55" y="79"/>
                </a:cubicBezTo>
                <a:cubicBezTo>
                  <a:pt x="55" y="87"/>
                  <a:pt x="61" y="93"/>
                  <a:pt x="68" y="95"/>
                </a:cubicBezTo>
                <a:cubicBezTo>
                  <a:pt x="67" y="95"/>
                  <a:pt x="66" y="95"/>
                  <a:pt x="64" y="95"/>
                </a:cubicBezTo>
                <a:cubicBezTo>
                  <a:pt x="63" y="95"/>
                  <a:pt x="62" y="95"/>
                  <a:pt x="61" y="95"/>
                </a:cubicBezTo>
                <a:cubicBezTo>
                  <a:pt x="63" y="101"/>
                  <a:pt x="69" y="106"/>
                  <a:pt x="76" y="106"/>
                </a:cubicBezTo>
                <a:cubicBezTo>
                  <a:pt x="71" y="110"/>
                  <a:pt x="64" y="113"/>
                  <a:pt x="56" y="113"/>
                </a:cubicBezTo>
                <a:cubicBezTo>
                  <a:pt x="55" y="113"/>
                  <a:pt x="53" y="113"/>
                  <a:pt x="52" y="113"/>
                </a:cubicBezTo>
                <a:cubicBezTo>
                  <a:pt x="59" y="117"/>
                  <a:pt x="68" y="120"/>
                  <a:pt x="77" y="120"/>
                </a:cubicBezTo>
                <a:cubicBezTo>
                  <a:pt x="107" y="120"/>
                  <a:pt x="124" y="95"/>
                  <a:pt x="124" y="74"/>
                </a:cubicBezTo>
                <a:cubicBezTo>
                  <a:pt x="124" y="73"/>
                  <a:pt x="124" y="73"/>
                  <a:pt x="124" y="72"/>
                </a:cubicBezTo>
                <a:cubicBezTo>
                  <a:pt x="127" y="70"/>
                  <a:pt x="130" y="67"/>
                  <a:pt x="132" y="64"/>
                </a:cubicBezTo>
                <a:cubicBezTo>
                  <a:pt x="129" y="65"/>
                  <a:pt x="126" y="66"/>
                  <a:pt x="123" y="66"/>
                </a:cubicBezTo>
                <a:cubicBezTo>
                  <a:pt x="126" y="64"/>
                  <a:pt x="129" y="61"/>
                  <a:pt x="130" y="57"/>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bg2">
              <a:lumMod val="65000"/>
            </a:schemeClr>
          </a:solidFill>
          <a:ln>
            <a:noFill/>
          </a:ln>
        </p:spPr>
        <p:txBody>
          <a:bodyPr vert="horz" wrap="square" lIns="63314" tIns="31658" rIns="63314" bIns="31658" numCol="1" anchor="t" anchorCtr="0" compatLnSpc="1">
            <a:prstTxWarp prst="textNoShape">
              <a:avLst/>
            </a:prstTxWarp>
          </a:bodyPr>
          <a:lstStyle/>
          <a:p>
            <a:endParaRPr lang="en-US" sz="1200"/>
          </a:p>
        </p:txBody>
      </p:sp>
      <p:sp>
        <p:nvSpPr>
          <p:cNvPr id="19" name="Freeform 324">
            <a:extLst>
              <a:ext uri="{FF2B5EF4-FFF2-40B4-BE49-F238E27FC236}">
                <a16:creationId xmlns:a16="http://schemas.microsoft.com/office/drawing/2014/main" id="{73ED3C59-9CDF-2148-AD0E-A535286F58D1}"/>
              </a:ext>
            </a:extLst>
          </p:cNvPr>
          <p:cNvSpPr>
            <a:spLocks noEditPoints="1"/>
          </p:cNvSpPr>
          <p:nvPr userDrawn="1"/>
        </p:nvSpPr>
        <p:spPr bwMode="auto">
          <a:xfrm>
            <a:off x="8441364" y="4801808"/>
            <a:ext cx="245436" cy="199417"/>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8 w 176"/>
              <a:gd name="T21" fmla="*/ 91 h 176"/>
              <a:gd name="T22" fmla="*/ 84 w 176"/>
              <a:gd name="T23" fmla="*/ 87 h 176"/>
              <a:gd name="T24" fmla="*/ 87 w 176"/>
              <a:gd name="T25" fmla="*/ 83 h 176"/>
              <a:gd name="T26" fmla="*/ 93 w 176"/>
              <a:gd name="T27" fmla="*/ 72 h 176"/>
              <a:gd name="T28" fmla="*/ 90 w 176"/>
              <a:gd name="T29" fmla="*/ 62 h 176"/>
              <a:gd name="T30" fmla="*/ 92 w 176"/>
              <a:gd name="T31" fmla="*/ 62 h 176"/>
              <a:gd name="T32" fmla="*/ 100 w 176"/>
              <a:gd name="T33" fmla="*/ 56 h 176"/>
              <a:gd name="T34" fmla="*/ 77 w 176"/>
              <a:gd name="T35" fmla="*/ 56 h 176"/>
              <a:gd name="T36" fmla="*/ 60 w 176"/>
              <a:gd name="T37" fmla="*/ 71 h 176"/>
              <a:gd name="T38" fmla="*/ 74 w 176"/>
              <a:gd name="T39" fmla="*/ 87 h 176"/>
              <a:gd name="T40" fmla="*/ 74 w 176"/>
              <a:gd name="T41" fmla="*/ 89 h 176"/>
              <a:gd name="T42" fmla="*/ 75 w 176"/>
              <a:gd name="T43" fmla="*/ 92 h 176"/>
              <a:gd name="T44" fmla="*/ 56 w 176"/>
              <a:gd name="T45" fmla="*/ 107 h 176"/>
              <a:gd name="T46" fmla="*/ 76 w 176"/>
              <a:gd name="T47" fmla="*/ 120 h 176"/>
              <a:gd name="T48" fmla="*/ 95 w 176"/>
              <a:gd name="T49" fmla="*/ 105 h 176"/>
              <a:gd name="T50" fmla="*/ 88 w 176"/>
              <a:gd name="T51" fmla="*/ 91 h 176"/>
              <a:gd name="T52" fmla="*/ 70 w 176"/>
              <a:gd name="T53" fmla="*/ 71 h 176"/>
              <a:gd name="T54" fmla="*/ 71 w 176"/>
              <a:gd name="T55" fmla="*/ 64 h 176"/>
              <a:gd name="T56" fmla="*/ 75 w 176"/>
              <a:gd name="T57" fmla="*/ 62 h 176"/>
              <a:gd name="T58" fmla="*/ 75 w 176"/>
              <a:gd name="T59" fmla="*/ 60 h 176"/>
              <a:gd name="T60" fmla="*/ 75 w 176"/>
              <a:gd name="T61" fmla="*/ 62 h 176"/>
              <a:gd name="T62" fmla="*/ 83 w 176"/>
              <a:gd name="T63" fmla="*/ 72 h 176"/>
              <a:gd name="T64" fmla="*/ 81 w 176"/>
              <a:gd name="T65" fmla="*/ 80 h 176"/>
              <a:gd name="T66" fmla="*/ 78 w 176"/>
              <a:gd name="T67" fmla="*/ 81 h 176"/>
              <a:gd name="T68" fmla="*/ 78 w 176"/>
              <a:gd name="T69" fmla="*/ 81 h 176"/>
              <a:gd name="T70" fmla="*/ 70 w 176"/>
              <a:gd name="T71" fmla="*/ 71 h 176"/>
              <a:gd name="T72" fmla="*/ 76 w 176"/>
              <a:gd name="T73" fmla="*/ 114 h 176"/>
              <a:gd name="T74" fmla="*/ 66 w 176"/>
              <a:gd name="T75" fmla="*/ 105 h 176"/>
              <a:gd name="T76" fmla="*/ 77 w 176"/>
              <a:gd name="T77" fmla="*/ 97 h 176"/>
              <a:gd name="T78" fmla="*/ 77 w 176"/>
              <a:gd name="T79" fmla="*/ 96 h 176"/>
              <a:gd name="T80" fmla="*/ 77 w 176"/>
              <a:gd name="T81" fmla="*/ 96 h 176"/>
              <a:gd name="T82" fmla="*/ 77 w 176"/>
              <a:gd name="T83" fmla="*/ 97 h 176"/>
              <a:gd name="T84" fmla="*/ 81 w 176"/>
              <a:gd name="T85" fmla="*/ 98 h 176"/>
              <a:gd name="T86" fmla="*/ 82 w 176"/>
              <a:gd name="T87" fmla="*/ 99 h 176"/>
              <a:gd name="T88" fmla="*/ 87 w 176"/>
              <a:gd name="T89" fmla="*/ 104 h 176"/>
              <a:gd name="T90" fmla="*/ 87 w 176"/>
              <a:gd name="T91" fmla="*/ 106 h 176"/>
              <a:gd name="T92" fmla="*/ 76 w 176"/>
              <a:gd name="T93" fmla="*/ 114 h 176"/>
              <a:gd name="T94" fmla="*/ 120 w 176"/>
              <a:gd name="T95" fmla="*/ 60 h 176"/>
              <a:gd name="T96" fmla="*/ 112 w 176"/>
              <a:gd name="T97" fmla="*/ 60 h 176"/>
              <a:gd name="T98" fmla="*/ 112 w 176"/>
              <a:gd name="T99" fmla="*/ 72 h 176"/>
              <a:gd name="T100" fmla="*/ 100 w 176"/>
              <a:gd name="T101" fmla="*/ 72 h 176"/>
              <a:gd name="T102" fmla="*/ 100 w 176"/>
              <a:gd name="T103" fmla="*/ 80 h 176"/>
              <a:gd name="T104" fmla="*/ 112 w 176"/>
              <a:gd name="T105" fmla="*/ 80 h 176"/>
              <a:gd name="T106" fmla="*/ 112 w 176"/>
              <a:gd name="T107" fmla="*/ 92 h 176"/>
              <a:gd name="T108" fmla="*/ 120 w 176"/>
              <a:gd name="T109" fmla="*/ 92 h 176"/>
              <a:gd name="T110" fmla="*/ 120 w 176"/>
              <a:gd name="T111" fmla="*/ 80 h 176"/>
              <a:gd name="T112" fmla="*/ 132 w 176"/>
              <a:gd name="T113" fmla="*/ 80 h 176"/>
              <a:gd name="T114" fmla="*/ 132 w 176"/>
              <a:gd name="T115" fmla="*/ 72 h 176"/>
              <a:gd name="T116" fmla="*/ 120 w 176"/>
              <a:gd name="T117" fmla="*/ 72 h 176"/>
              <a:gd name="T118" fmla="*/ 120 w 176"/>
              <a:gd name="T119"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8" y="91"/>
                </a:moveTo>
                <a:cubicBezTo>
                  <a:pt x="86" y="90"/>
                  <a:pt x="84" y="87"/>
                  <a:pt x="84" y="87"/>
                </a:cubicBezTo>
                <a:cubicBezTo>
                  <a:pt x="84" y="86"/>
                  <a:pt x="84" y="85"/>
                  <a:pt x="87" y="83"/>
                </a:cubicBezTo>
                <a:cubicBezTo>
                  <a:pt x="91" y="80"/>
                  <a:pt x="93" y="76"/>
                  <a:pt x="93" y="72"/>
                </a:cubicBezTo>
                <a:cubicBezTo>
                  <a:pt x="93" y="68"/>
                  <a:pt x="92" y="65"/>
                  <a:pt x="90" y="62"/>
                </a:cubicBezTo>
                <a:cubicBezTo>
                  <a:pt x="92" y="62"/>
                  <a:pt x="92" y="62"/>
                  <a:pt x="92" y="62"/>
                </a:cubicBezTo>
                <a:cubicBezTo>
                  <a:pt x="100" y="56"/>
                  <a:pt x="100" y="56"/>
                  <a:pt x="100" y="56"/>
                </a:cubicBezTo>
                <a:cubicBezTo>
                  <a:pt x="77" y="56"/>
                  <a:pt x="77" y="56"/>
                  <a:pt x="77" y="56"/>
                </a:cubicBezTo>
                <a:cubicBezTo>
                  <a:pt x="68" y="56"/>
                  <a:pt x="60" y="63"/>
                  <a:pt x="60" y="71"/>
                </a:cubicBezTo>
                <a:cubicBezTo>
                  <a:pt x="60" y="80"/>
                  <a:pt x="66" y="86"/>
                  <a:pt x="74" y="87"/>
                </a:cubicBezTo>
                <a:cubicBezTo>
                  <a:pt x="74" y="87"/>
                  <a:pt x="74" y="88"/>
                  <a:pt x="74" y="89"/>
                </a:cubicBezTo>
                <a:cubicBezTo>
                  <a:pt x="74" y="90"/>
                  <a:pt x="75" y="91"/>
                  <a:pt x="75" y="92"/>
                </a:cubicBezTo>
                <a:cubicBezTo>
                  <a:pt x="65" y="92"/>
                  <a:pt x="56" y="99"/>
                  <a:pt x="56" y="107"/>
                </a:cubicBezTo>
                <a:cubicBezTo>
                  <a:pt x="56" y="115"/>
                  <a:pt x="64" y="120"/>
                  <a:pt x="76" y="120"/>
                </a:cubicBezTo>
                <a:cubicBezTo>
                  <a:pt x="88" y="120"/>
                  <a:pt x="95" y="112"/>
                  <a:pt x="95" y="105"/>
                </a:cubicBezTo>
                <a:cubicBezTo>
                  <a:pt x="95" y="99"/>
                  <a:pt x="93" y="95"/>
                  <a:pt x="88" y="91"/>
                </a:cubicBezTo>
                <a:moveTo>
                  <a:pt x="70" y="71"/>
                </a:moveTo>
                <a:cubicBezTo>
                  <a:pt x="69" y="68"/>
                  <a:pt x="70" y="65"/>
                  <a:pt x="71" y="64"/>
                </a:cubicBezTo>
                <a:cubicBezTo>
                  <a:pt x="72" y="63"/>
                  <a:pt x="73" y="62"/>
                  <a:pt x="75" y="62"/>
                </a:cubicBezTo>
                <a:cubicBezTo>
                  <a:pt x="75" y="60"/>
                  <a:pt x="75" y="60"/>
                  <a:pt x="75" y="60"/>
                </a:cubicBezTo>
                <a:cubicBezTo>
                  <a:pt x="75" y="62"/>
                  <a:pt x="75" y="62"/>
                  <a:pt x="75" y="62"/>
                </a:cubicBezTo>
                <a:cubicBezTo>
                  <a:pt x="79" y="62"/>
                  <a:pt x="82" y="67"/>
                  <a:pt x="83" y="72"/>
                </a:cubicBezTo>
                <a:cubicBezTo>
                  <a:pt x="83" y="75"/>
                  <a:pt x="83" y="78"/>
                  <a:pt x="81" y="80"/>
                </a:cubicBezTo>
                <a:cubicBezTo>
                  <a:pt x="80" y="81"/>
                  <a:pt x="79" y="81"/>
                  <a:pt x="78" y="81"/>
                </a:cubicBezTo>
                <a:cubicBezTo>
                  <a:pt x="78" y="81"/>
                  <a:pt x="78" y="81"/>
                  <a:pt x="78" y="81"/>
                </a:cubicBezTo>
                <a:cubicBezTo>
                  <a:pt x="74" y="81"/>
                  <a:pt x="70" y="77"/>
                  <a:pt x="70" y="71"/>
                </a:cubicBezTo>
                <a:moveTo>
                  <a:pt x="76" y="114"/>
                </a:moveTo>
                <a:cubicBezTo>
                  <a:pt x="70" y="114"/>
                  <a:pt x="66" y="110"/>
                  <a:pt x="66" y="105"/>
                </a:cubicBezTo>
                <a:cubicBezTo>
                  <a:pt x="66" y="101"/>
                  <a:pt x="71" y="97"/>
                  <a:pt x="77" y="97"/>
                </a:cubicBezTo>
                <a:cubicBezTo>
                  <a:pt x="77" y="96"/>
                  <a:pt x="77" y="96"/>
                  <a:pt x="77" y="96"/>
                </a:cubicBezTo>
                <a:cubicBezTo>
                  <a:pt x="77" y="96"/>
                  <a:pt x="77" y="96"/>
                  <a:pt x="77" y="96"/>
                </a:cubicBezTo>
                <a:cubicBezTo>
                  <a:pt x="77" y="97"/>
                  <a:pt x="77" y="97"/>
                  <a:pt x="77" y="97"/>
                </a:cubicBezTo>
                <a:cubicBezTo>
                  <a:pt x="78" y="97"/>
                  <a:pt x="80" y="97"/>
                  <a:pt x="81" y="98"/>
                </a:cubicBezTo>
                <a:cubicBezTo>
                  <a:pt x="82" y="99"/>
                  <a:pt x="82" y="99"/>
                  <a:pt x="82" y="99"/>
                </a:cubicBezTo>
                <a:cubicBezTo>
                  <a:pt x="85" y="101"/>
                  <a:pt x="87" y="102"/>
                  <a:pt x="87" y="104"/>
                </a:cubicBezTo>
                <a:cubicBezTo>
                  <a:pt x="87" y="105"/>
                  <a:pt x="87" y="105"/>
                  <a:pt x="87" y="106"/>
                </a:cubicBezTo>
                <a:cubicBezTo>
                  <a:pt x="87" y="111"/>
                  <a:pt x="83" y="114"/>
                  <a:pt x="76" y="114"/>
                </a:cubicBezTo>
                <a:moveTo>
                  <a:pt x="120" y="60"/>
                </a:moveTo>
                <a:cubicBezTo>
                  <a:pt x="112" y="60"/>
                  <a:pt x="112" y="60"/>
                  <a:pt x="112" y="60"/>
                </a:cubicBezTo>
                <a:cubicBezTo>
                  <a:pt x="112" y="72"/>
                  <a:pt x="112" y="72"/>
                  <a:pt x="112" y="72"/>
                </a:cubicBezTo>
                <a:cubicBezTo>
                  <a:pt x="100" y="72"/>
                  <a:pt x="100" y="72"/>
                  <a:pt x="100" y="72"/>
                </a:cubicBezTo>
                <a:cubicBezTo>
                  <a:pt x="100" y="80"/>
                  <a:pt x="100" y="80"/>
                  <a:pt x="100" y="80"/>
                </a:cubicBezTo>
                <a:cubicBezTo>
                  <a:pt x="112" y="80"/>
                  <a:pt x="112" y="80"/>
                  <a:pt x="112" y="80"/>
                </a:cubicBezTo>
                <a:cubicBezTo>
                  <a:pt x="112" y="92"/>
                  <a:pt x="112" y="92"/>
                  <a:pt x="112" y="92"/>
                </a:cubicBezTo>
                <a:cubicBezTo>
                  <a:pt x="120" y="92"/>
                  <a:pt x="120" y="92"/>
                  <a:pt x="120" y="92"/>
                </a:cubicBezTo>
                <a:cubicBezTo>
                  <a:pt x="120" y="80"/>
                  <a:pt x="120" y="80"/>
                  <a:pt x="120" y="80"/>
                </a:cubicBezTo>
                <a:cubicBezTo>
                  <a:pt x="132" y="80"/>
                  <a:pt x="132" y="80"/>
                  <a:pt x="132" y="80"/>
                </a:cubicBezTo>
                <a:cubicBezTo>
                  <a:pt x="132" y="72"/>
                  <a:pt x="132" y="72"/>
                  <a:pt x="132" y="72"/>
                </a:cubicBezTo>
                <a:cubicBezTo>
                  <a:pt x="120" y="72"/>
                  <a:pt x="120" y="72"/>
                  <a:pt x="120" y="72"/>
                </a:cubicBezTo>
                <a:lnTo>
                  <a:pt x="120" y="60"/>
                </a:lnTo>
                <a:close/>
              </a:path>
            </a:pathLst>
          </a:custGeom>
          <a:solidFill>
            <a:schemeClr val="bg2">
              <a:lumMod val="65000"/>
            </a:schemeClr>
          </a:solidFill>
          <a:ln>
            <a:noFill/>
          </a:ln>
        </p:spPr>
        <p:txBody>
          <a:bodyPr vert="horz" wrap="square" lIns="63314" tIns="31658" rIns="63314" bIns="31658" numCol="1" anchor="t" anchorCtr="0" compatLnSpc="1">
            <a:prstTxWarp prst="textNoShape">
              <a:avLst/>
            </a:prstTxWarp>
          </a:bodyPr>
          <a:lstStyle/>
          <a:p>
            <a:endParaRPr lang="en-US" sz="1200"/>
          </a:p>
        </p:txBody>
      </p:sp>
      <p:sp>
        <p:nvSpPr>
          <p:cNvPr id="20" name="Freeform 320">
            <a:extLst>
              <a:ext uri="{FF2B5EF4-FFF2-40B4-BE49-F238E27FC236}">
                <a16:creationId xmlns:a16="http://schemas.microsoft.com/office/drawing/2014/main" id="{41245DFB-5B90-344B-B756-50B2FDCF1FD9}"/>
              </a:ext>
            </a:extLst>
          </p:cNvPr>
          <p:cNvSpPr>
            <a:spLocks noEditPoints="1"/>
          </p:cNvSpPr>
          <p:nvPr userDrawn="1"/>
        </p:nvSpPr>
        <p:spPr bwMode="auto">
          <a:xfrm>
            <a:off x="7886359" y="4801808"/>
            <a:ext cx="245436" cy="199417"/>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96 w 176"/>
              <a:gd name="T21" fmla="*/ 69 h 176"/>
              <a:gd name="T22" fmla="*/ 101 w 176"/>
              <a:gd name="T23" fmla="*/ 64 h 176"/>
              <a:gd name="T24" fmla="*/ 108 w 176"/>
              <a:gd name="T25" fmla="*/ 64 h 176"/>
              <a:gd name="T26" fmla="*/ 108 w 176"/>
              <a:gd name="T27" fmla="*/ 52 h 176"/>
              <a:gd name="T28" fmla="*/ 97 w 176"/>
              <a:gd name="T29" fmla="*/ 52 h 176"/>
              <a:gd name="T30" fmla="*/ 80 w 176"/>
              <a:gd name="T31" fmla="*/ 68 h 176"/>
              <a:gd name="T32" fmla="*/ 80 w 176"/>
              <a:gd name="T33" fmla="*/ 76 h 176"/>
              <a:gd name="T34" fmla="*/ 72 w 176"/>
              <a:gd name="T35" fmla="*/ 76 h 176"/>
              <a:gd name="T36" fmla="*/ 72 w 176"/>
              <a:gd name="T37" fmla="*/ 88 h 176"/>
              <a:gd name="T38" fmla="*/ 80 w 176"/>
              <a:gd name="T39" fmla="*/ 88 h 176"/>
              <a:gd name="T40" fmla="*/ 80 w 176"/>
              <a:gd name="T41" fmla="*/ 124 h 176"/>
              <a:gd name="T42" fmla="*/ 96 w 176"/>
              <a:gd name="T43" fmla="*/ 124 h 176"/>
              <a:gd name="T44" fmla="*/ 96 w 176"/>
              <a:gd name="T45" fmla="*/ 88 h 176"/>
              <a:gd name="T46" fmla="*/ 107 w 176"/>
              <a:gd name="T47" fmla="*/ 88 h 176"/>
              <a:gd name="T48" fmla="*/ 108 w 176"/>
              <a:gd name="T49" fmla="*/ 76 h 176"/>
              <a:gd name="T50" fmla="*/ 96 w 176"/>
              <a:gd name="T51" fmla="*/ 76 h 176"/>
              <a:gd name="T52" fmla="*/ 96 w 176"/>
              <a:gd name="T53" fmla="*/ 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96" y="69"/>
                </a:moveTo>
                <a:cubicBezTo>
                  <a:pt x="96" y="66"/>
                  <a:pt x="96" y="64"/>
                  <a:pt x="101" y="64"/>
                </a:cubicBezTo>
                <a:cubicBezTo>
                  <a:pt x="108" y="64"/>
                  <a:pt x="108" y="64"/>
                  <a:pt x="108" y="64"/>
                </a:cubicBezTo>
                <a:cubicBezTo>
                  <a:pt x="108" y="52"/>
                  <a:pt x="108" y="52"/>
                  <a:pt x="108" y="52"/>
                </a:cubicBezTo>
                <a:cubicBezTo>
                  <a:pt x="97" y="52"/>
                  <a:pt x="97" y="52"/>
                  <a:pt x="97" y="52"/>
                </a:cubicBezTo>
                <a:cubicBezTo>
                  <a:pt x="84" y="52"/>
                  <a:pt x="80" y="58"/>
                  <a:pt x="80" y="68"/>
                </a:cubicBezTo>
                <a:cubicBezTo>
                  <a:pt x="80" y="76"/>
                  <a:pt x="80" y="76"/>
                  <a:pt x="80" y="76"/>
                </a:cubicBezTo>
                <a:cubicBezTo>
                  <a:pt x="72" y="76"/>
                  <a:pt x="72" y="76"/>
                  <a:pt x="72" y="76"/>
                </a:cubicBezTo>
                <a:cubicBezTo>
                  <a:pt x="72" y="88"/>
                  <a:pt x="72" y="88"/>
                  <a:pt x="72" y="88"/>
                </a:cubicBezTo>
                <a:cubicBezTo>
                  <a:pt x="80" y="88"/>
                  <a:pt x="80" y="88"/>
                  <a:pt x="80" y="88"/>
                </a:cubicBezTo>
                <a:cubicBezTo>
                  <a:pt x="80" y="124"/>
                  <a:pt x="80" y="124"/>
                  <a:pt x="80" y="124"/>
                </a:cubicBezTo>
                <a:cubicBezTo>
                  <a:pt x="96" y="124"/>
                  <a:pt x="96" y="124"/>
                  <a:pt x="96" y="124"/>
                </a:cubicBezTo>
                <a:cubicBezTo>
                  <a:pt x="96" y="88"/>
                  <a:pt x="96" y="88"/>
                  <a:pt x="96" y="88"/>
                </a:cubicBezTo>
                <a:cubicBezTo>
                  <a:pt x="107" y="88"/>
                  <a:pt x="107" y="88"/>
                  <a:pt x="107" y="88"/>
                </a:cubicBezTo>
                <a:cubicBezTo>
                  <a:pt x="108" y="76"/>
                  <a:pt x="108" y="76"/>
                  <a:pt x="108" y="76"/>
                </a:cubicBezTo>
                <a:cubicBezTo>
                  <a:pt x="96" y="76"/>
                  <a:pt x="96" y="76"/>
                  <a:pt x="96" y="76"/>
                </a:cubicBezTo>
                <a:lnTo>
                  <a:pt x="96" y="69"/>
                </a:lnTo>
                <a:close/>
              </a:path>
            </a:pathLst>
          </a:custGeom>
          <a:solidFill>
            <a:schemeClr val="bg2">
              <a:lumMod val="65000"/>
            </a:schemeClr>
          </a:solidFill>
          <a:ln>
            <a:noFill/>
          </a:ln>
        </p:spPr>
        <p:txBody>
          <a:bodyPr vert="horz" wrap="square" lIns="63314" tIns="31658" rIns="63314" bIns="31658" numCol="1" anchor="t" anchorCtr="0" compatLnSpc="1">
            <a:prstTxWarp prst="textNoShape">
              <a:avLst/>
            </a:prstTxWarp>
          </a:bodyPr>
          <a:lstStyle/>
          <a:p>
            <a:endParaRPr lang="en-US" sz="1200"/>
          </a:p>
        </p:txBody>
      </p:sp>
      <p:sp>
        <p:nvSpPr>
          <p:cNvPr id="21" name="Rectangle 20">
            <a:hlinkClick r:id="rId17"/>
            <a:extLst>
              <a:ext uri="{FF2B5EF4-FFF2-40B4-BE49-F238E27FC236}">
                <a16:creationId xmlns:a16="http://schemas.microsoft.com/office/drawing/2014/main" id="{7A7AC489-0E48-8C42-8A19-6C22F46D095D}"/>
              </a:ext>
            </a:extLst>
          </p:cNvPr>
          <p:cNvSpPr/>
          <p:nvPr userDrawn="1"/>
        </p:nvSpPr>
        <p:spPr>
          <a:xfrm>
            <a:off x="7886359" y="4801808"/>
            <a:ext cx="245436" cy="199417"/>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rtl="0"/>
            <a:endParaRPr lang="en-US" sz="1200"/>
          </a:p>
        </p:txBody>
      </p:sp>
      <p:sp>
        <p:nvSpPr>
          <p:cNvPr id="22" name="Rectangle 21">
            <a:hlinkClick r:id="rId18"/>
            <a:extLst>
              <a:ext uri="{FF2B5EF4-FFF2-40B4-BE49-F238E27FC236}">
                <a16:creationId xmlns:a16="http://schemas.microsoft.com/office/drawing/2014/main" id="{DB408464-B52E-C841-BC44-D3F9858C6E4A}"/>
              </a:ext>
            </a:extLst>
          </p:cNvPr>
          <p:cNvSpPr/>
          <p:nvPr userDrawn="1"/>
        </p:nvSpPr>
        <p:spPr>
          <a:xfrm>
            <a:off x="8163835" y="4801808"/>
            <a:ext cx="245436" cy="199417"/>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a:endParaRPr lang="en-US" sz="1200"/>
          </a:p>
        </p:txBody>
      </p:sp>
      <p:sp>
        <p:nvSpPr>
          <p:cNvPr id="23" name="Rectangle 22">
            <a:hlinkClick r:id="rId19"/>
            <a:extLst>
              <a:ext uri="{FF2B5EF4-FFF2-40B4-BE49-F238E27FC236}">
                <a16:creationId xmlns:a16="http://schemas.microsoft.com/office/drawing/2014/main" id="{E164882A-ACBB-8141-8735-A04A51432527}"/>
              </a:ext>
            </a:extLst>
          </p:cNvPr>
          <p:cNvSpPr/>
          <p:nvPr userDrawn="1"/>
        </p:nvSpPr>
        <p:spPr>
          <a:xfrm>
            <a:off x="8431197" y="4801808"/>
            <a:ext cx="245436" cy="199417"/>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rtlCol="0" anchor="ctr"/>
          <a:lstStyle/>
          <a:p>
            <a:pPr algn="ctr" rtl="0"/>
            <a:endParaRPr lang="en-US" sz="1200" dirty="0"/>
          </a:p>
        </p:txBody>
      </p:sp>
      <p:sp>
        <p:nvSpPr>
          <p:cNvPr id="24" name="TextBox 23">
            <a:extLst>
              <a:ext uri="{FF2B5EF4-FFF2-40B4-BE49-F238E27FC236}">
                <a16:creationId xmlns:a16="http://schemas.microsoft.com/office/drawing/2014/main" id="{99EAE3D2-7326-3C45-BE75-126E3C4ADC1B}"/>
              </a:ext>
            </a:extLst>
          </p:cNvPr>
          <p:cNvSpPr txBox="1"/>
          <p:nvPr userDrawn="1"/>
        </p:nvSpPr>
        <p:spPr>
          <a:xfrm>
            <a:off x="6919491" y="4817118"/>
            <a:ext cx="934828" cy="201798"/>
          </a:xfrm>
          <a:prstGeom prst="rect">
            <a:avLst/>
          </a:prstGeom>
          <a:noFill/>
        </p:spPr>
        <p:txBody>
          <a:bodyPr wrap="none" lIns="77925" tIns="38963" rIns="77925" bIns="38963" rtlCol="0">
            <a:spAutoFit/>
          </a:bodyPr>
          <a:lstStyle/>
          <a:p>
            <a:pPr algn="r"/>
            <a:r>
              <a:rPr lang="en-US" sz="800" b="1" dirty="0">
                <a:solidFill>
                  <a:schemeClr val="accent1"/>
                </a:solidFill>
              </a:rPr>
              <a:t>Company</a:t>
            </a:r>
            <a:r>
              <a:rPr lang="en-US" sz="800" b="1" dirty="0"/>
              <a:t> Name</a:t>
            </a:r>
          </a:p>
        </p:txBody>
      </p:sp>
    </p:spTree>
    <p:extLst>
      <p:ext uri="{BB962C8B-B14F-4D97-AF65-F5344CB8AC3E}">
        <p14:creationId xmlns:p14="http://schemas.microsoft.com/office/powerpoint/2010/main" val="583501951"/>
      </p:ext>
    </p:extLst>
  </p:cSld>
  <p:clrMap bg1="lt1" tx1="dk1" bg2="lt2" tx2="dk2" accent1="accent1" accent2="accent2" accent3="accent3" accent4="accent4" accent5="accent5" accent6="accent6" hlink="hlink" folHlink="folHlink"/>
  <p:sldLayoutIdLst>
    <p:sldLayoutId id="2147483773" r:id="rId1"/>
    <p:sldLayoutId id="2147483785" r:id="rId2"/>
    <p:sldLayoutId id="2147483680" r:id="rId3"/>
    <p:sldLayoutId id="2147483681" r:id="rId4"/>
    <p:sldLayoutId id="2147483702" r:id="rId5"/>
    <p:sldLayoutId id="2147483672" r:id="rId6"/>
    <p:sldLayoutId id="2147483673" r:id="rId7"/>
    <p:sldLayoutId id="2147483736" r:id="rId8"/>
    <p:sldLayoutId id="2147483737" r:id="rId9"/>
    <p:sldLayoutId id="2147483738" r:id="rId10"/>
    <p:sldLayoutId id="2147483739" r:id="rId11"/>
    <p:sldLayoutId id="2147483740" r:id="rId12"/>
    <p:sldLayoutId id="2147483741" r:id="rId13"/>
    <p:sldLayoutId id="2147483742" r:id="rId14"/>
    <p:sldLayoutId id="2147483786" r:id="rId15"/>
  </p:sldLayoutIdLst>
  <p:hf sldNum="0" hdr="0" ftr="0" dt="0"/>
  <p:txStyles>
    <p:titleStyle>
      <a:lvl1pPr algn="l" defTabSz="779252" rtl="0" eaLnBrk="1" latinLnBrk="0" hangingPunct="1">
        <a:lnSpc>
          <a:spcPct val="90000"/>
        </a:lnSpc>
        <a:spcBef>
          <a:spcPct val="0"/>
        </a:spcBef>
        <a:buNone/>
        <a:defRPr sz="3700" kern="1200">
          <a:solidFill>
            <a:schemeClr val="tx1"/>
          </a:solidFill>
          <a:latin typeface="+mj-lt"/>
          <a:ea typeface="+mj-ea"/>
          <a:cs typeface="+mj-cs"/>
        </a:defRPr>
      </a:lvl1pPr>
    </p:titleStyle>
    <p:body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28" userDrawn="1">
          <p15:clr>
            <a:srgbClr val="F26B43"/>
          </p15:clr>
        </p15:guide>
        <p15:guide id="2" pos="312" userDrawn="1">
          <p15:clr>
            <a:srgbClr val="F26B43"/>
          </p15:clr>
        </p15:guide>
        <p15:guide id="3" orient="horz" pos="663" userDrawn="1">
          <p15:clr>
            <a:srgbClr val="F26B43"/>
          </p15:clr>
        </p15:guide>
        <p15:guide id="4"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likumi.lv/ta/id/349948-noteikumi-par-valsts-profesionalas-talakizglitibas-un-profesionalas-pilnveides-izglitibas-standartu"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likumi.lv/ta/id/349948-noteikumi-par-valsts-profesionalas-talakizglitibas-un-profesionalas-pilnveides-izglitibas-standartu"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commission.europa.eu/topics/eu-competitiveness/union-skills_lv"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ur-lex.europa.eu/legal-content/LV/TXT/PDF/?uri=CELEX:32018H0502(01)&amp;from=E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likumi.lv/ta/id/283680-kartiba-kada-organize-un-isteno-darba-vide-balstitas-maciba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mailto:ikvd@ikvd.gov.lv" TargetMode="External"/><Relationship Id="rId2" Type="http://schemas.openxmlformats.org/officeDocument/2006/relationships/hyperlink" Target="http://www.ikvd.gov.l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B8D76-E4C3-44CD-A57B-4AF55A0D563F}"/>
              </a:ext>
            </a:extLst>
          </p:cNvPr>
          <p:cNvSpPr txBox="1">
            <a:spLocks/>
          </p:cNvSpPr>
          <p:nvPr/>
        </p:nvSpPr>
        <p:spPr>
          <a:xfrm>
            <a:off x="450768" y="2028927"/>
            <a:ext cx="8307075" cy="1525466"/>
          </a:xfrm>
          <a:prstGeom prst="rect">
            <a:avLst/>
          </a:prstGeom>
        </p:spPr>
        <p:txBody>
          <a:bodyPr>
            <a:noAutofit/>
          </a:bodyPr>
          <a:lstStyle>
            <a:lvl1pPr algn="l" defTabSz="779252" rtl="0" eaLnBrk="1" latinLnBrk="0" hangingPunct="1">
              <a:lnSpc>
                <a:spcPct val="90000"/>
              </a:lnSpc>
              <a:spcBef>
                <a:spcPct val="0"/>
              </a:spcBef>
              <a:buNone/>
              <a:defRPr sz="3700" kern="1200">
                <a:solidFill>
                  <a:schemeClr val="tx1"/>
                </a:solidFill>
                <a:latin typeface="+mj-lt"/>
                <a:ea typeface="+mj-ea"/>
                <a:cs typeface="+mj-cs"/>
              </a:defRPr>
            </a:lvl1pPr>
          </a:lstStyle>
          <a:p>
            <a:pPr algn="ctr"/>
            <a:r>
              <a:rPr lang="lv-LV" b="1" dirty="0">
                <a:solidFill>
                  <a:srgbClr val="7030A0"/>
                </a:solidFill>
              </a:rPr>
              <a:t>MŪSDIENU KOMPETENCĒS BALSTĪTAS PROFESIONĀLĀS IZGLĪTĪBAS NODROŠINĀŠANA PIEAUGUŠAJIEM</a:t>
            </a:r>
          </a:p>
          <a:p>
            <a:pPr algn="r"/>
            <a:endParaRPr lang="lv-LV" altLang="lv-LV" sz="800" b="1" dirty="0">
              <a:solidFill>
                <a:srgbClr val="7030A0"/>
              </a:solidFill>
            </a:endParaRPr>
          </a:p>
        </p:txBody>
      </p:sp>
      <p:sp>
        <p:nvSpPr>
          <p:cNvPr id="4" name="Apakšvirsraksts 2">
            <a:extLst>
              <a:ext uri="{FF2B5EF4-FFF2-40B4-BE49-F238E27FC236}">
                <a16:creationId xmlns:a16="http://schemas.microsoft.com/office/drawing/2014/main" id="{BD645D64-61CA-B76B-6D5B-715B63533781}"/>
              </a:ext>
            </a:extLst>
          </p:cNvPr>
          <p:cNvSpPr txBox="1">
            <a:spLocks/>
          </p:cNvSpPr>
          <p:nvPr/>
        </p:nvSpPr>
        <p:spPr>
          <a:xfrm>
            <a:off x="574792" y="3066380"/>
            <a:ext cx="8307075" cy="1321593"/>
          </a:xfrm>
          <a:prstGeom prst="rect">
            <a:avLst/>
          </a:prstGeom>
        </p:spPr>
        <p:txBody>
          <a:bodyPr>
            <a:normAutofit/>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lgn="r">
              <a:buNone/>
            </a:pPr>
            <a:endParaRPr lang="en-GB" sz="1200" dirty="0">
              <a:solidFill>
                <a:srgbClr val="7030A0"/>
              </a:solidFill>
              <a:latin typeface="Arial" panose="020B0604020202020204" pitchFamily="34" charset="0"/>
              <a:cs typeface="Arial" panose="020B0604020202020204" pitchFamily="34" charset="0"/>
            </a:endParaRPr>
          </a:p>
        </p:txBody>
      </p:sp>
      <p:pic>
        <p:nvPicPr>
          <p:cNvPr id="3" name="Attēls 2">
            <a:extLst>
              <a:ext uri="{FF2B5EF4-FFF2-40B4-BE49-F238E27FC236}">
                <a16:creationId xmlns:a16="http://schemas.microsoft.com/office/drawing/2014/main" id="{B86A8A2E-A4A5-592B-CD88-758F0CADD089}"/>
              </a:ext>
            </a:extLst>
          </p:cNvPr>
          <p:cNvPicPr>
            <a:picLocks noChangeAspect="1"/>
          </p:cNvPicPr>
          <p:nvPr/>
        </p:nvPicPr>
        <p:blipFill>
          <a:blip r:embed="rId2"/>
          <a:stretch>
            <a:fillRect/>
          </a:stretch>
        </p:blipFill>
        <p:spPr>
          <a:xfrm>
            <a:off x="2279978" y="162107"/>
            <a:ext cx="1982589" cy="1236528"/>
          </a:xfrm>
          <a:prstGeom prst="rect">
            <a:avLst/>
          </a:prstGeom>
        </p:spPr>
      </p:pic>
      <p:sp>
        <p:nvSpPr>
          <p:cNvPr id="5" name="Title 1">
            <a:extLst>
              <a:ext uri="{FF2B5EF4-FFF2-40B4-BE49-F238E27FC236}">
                <a16:creationId xmlns:a16="http://schemas.microsoft.com/office/drawing/2014/main" id="{56F25BC4-E97E-D54D-D505-1BC0A11D7854}"/>
              </a:ext>
            </a:extLst>
          </p:cNvPr>
          <p:cNvSpPr txBox="1">
            <a:spLocks/>
          </p:cNvSpPr>
          <p:nvPr/>
        </p:nvSpPr>
        <p:spPr>
          <a:xfrm>
            <a:off x="1402668" y="1321593"/>
            <a:ext cx="7479200" cy="755528"/>
          </a:xfrm>
          <a:prstGeom prst="rect">
            <a:avLst/>
          </a:prstGeom>
        </p:spPr>
        <p:txBody>
          <a:bodyPr>
            <a:noAutofit/>
          </a:bodyPr>
          <a:lstStyle>
            <a:lvl1pPr algn="l" defTabSz="779252" rtl="0" eaLnBrk="1" latinLnBrk="0" hangingPunct="1">
              <a:lnSpc>
                <a:spcPct val="90000"/>
              </a:lnSpc>
              <a:spcBef>
                <a:spcPct val="0"/>
              </a:spcBef>
              <a:buNone/>
              <a:defRPr sz="3700" kern="1200">
                <a:solidFill>
                  <a:schemeClr val="tx1"/>
                </a:solidFill>
                <a:latin typeface="+mj-lt"/>
                <a:ea typeface="+mj-ea"/>
                <a:cs typeface="+mj-cs"/>
              </a:defRPr>
            </a:lvl1pPr>
          </a:lstStyle>
          <a:p>
            <a:pPr algn="ctr"/>
            <a:endParaRPr lang="lv-LV" altLang="lv-LV" dirty="0">
              <a:solidFill>
                <a:srgbClr val="7030A0"/>
              </a:solidFill>
            </a:endParaRPr>
          </a:p>
        </p:txBody>
      </p:sp>
      <p:sp>
        <p:nvSpPr>
          <p:cNvPr id="10" name="Title 1">
            <a:extLst>
              <a:ext uri="{FF2B5EF4-FFF2-40B4-BE49-F238E27FC236}">
                <a16:creationId xmlns:a16="http://schemas.microsoft.com/office/drawing/2014/main" id="{33D5D0DC-F6F1-CAAE-EEA8-31C421CC0B20}"/>
              </a:ext>
            </a:extLst>
          </p:cNvPr>
          <p:cNvSpPr txBox="1">
            <a:spLocks/>
          </p:cNvSpPr>
          <p:nvPr/>
        </p:nvSpPr>
        <p:spPr>
          <a:xfrm>
            <a:off x="1278643" y="2644323"/>
            <a:ext cx="7479200" cy="45719"/>
          </a:xfrm>
          <a:prstGeom prst="rect">
            <a:avLst/>
          </a:prstGeom>
        </p:spPr>
        <p:txBody>
          <a:bodyPr>
            <a:noAutofit/>
          </a:bodyPr>
          <a:lstStyle>
            <a:lvl1pPr algn="l" defTabSz="779252" rtl="0" eaLnBrk="1" latinLnBrk="0" hangingPunct="1">
              <a:lnSpc>
                <a:spcPct val="90000"/>
              </a:lnSpc>
              <a:spcBef>
                <a:spcPct val="0"/>
              </a:spcBef>
              <a:buNone/>
              <a:defRPr sz="3700" kern="1200">
                <a:solidFill>
                  <a:schemeClr val="tx1"/>
                </a:solidFill>
                <a:latin typeface="+mj-lt"/>
                <a:ea typeface="+mj-ea"/>
                <a:cs typeface="+mj-cs"/>
              </a:defRPr>
            </a:lvl1pPr>
          </a:lstStyle>
          <a:p>
            <a:pPr algn="ctr"/>
            <a:endParaRPr lang="lv-LV" altLang="lv-LV" dirty="0">
              <a:solidFill>
                <a:srgbClr val="7030A0"/>
              </a:solidFill>
            </a:endParaRPr>
          </a:p>
        </p:txBody>
      </p:sp>
      <p:sp>
        <p:nvSpPr>
          <p:cNvPr id="11" name="Rectangle 1">
            <a:extLst>
              <a:ext uri="{FF2B5EF4-FFF2-40B4-BE49-F238E27FC236}">
                <a16:creationId xmlns:a16="http://schemas.microsoft.com/office/drawing/2014/main" id="{AF65274B-13B1-4886-257C-6C3AB17C29BB}"/>
              </a:ext>
            </a:extLst>
          </p:cNvPr>
          <p:cNvSpPr>
            <a:spLocks noChangeArrowheads="1"/>
          </p:cNvSpPr>
          <p:nvPr/>
        </p:nvSpPr>
        <p:spPr bwMode="auto">
          <a:xfrm>
            <a:off x="357812" y="4591846"/>
            <a:ext cx="85240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lv-LV" altLang="lv-LV"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Eiropas Savienības finansēts. Paustie viedokļi un uzskati atspoguļo autora(-u) personīgos uzskatus un ne vienmēr sakrīt ar Eiropas Savienības vai Eiropas Izglītības un Kultūras </a:t>
            </a:r>
            <a:r>
              <a:rPr kumimoji="0" lang="lv-LV" altLang="lv-LV" sz="1000" b="0"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izpildaģentūras</a:t>
            </a:r>
            <a:r>
              <a:rPr kumimoji="0" lang="lv-LV" altLang="lv-LV"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(EACEA) viedokli. Ne Eiropas Savienība, ne EACEA nenes atbildību par paustajiem uzskatiem.</a:t>
            </a:r>
            <a:endParaRPr kumimoji="0" lang="lv-LV" altLang="lv-LV" sz="1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8" name="Attēls 7">
            <a:extLst>
              <a:ext uri="{FF2B5EF4-FFF2-40B4-BE49-F238E27FC236}">
                <a16:creationId xmlns:a16="http://schemas.microsoft.com/office/drawing/2014/main" id="{8F436AC6-B4E4-974F-709E-5F7109BAAEAF}"/>
              </a:ext>
            </a:extLst>
          </p:cNvPr>
          <p:cNvPicPr>
            <a:picLocks noChangeAspect="1"/>
          </p:cNvPicPr>
          <p:nvPr/>
        </p:nvPicPr>
        <p:blipFill>
          <a:blip r:embed="rId3"/>
          <a:stretch>
            <a:fillRect/>
          </a:stretch>
        </p:blipFill>
        <p:spPr>
          <a:xfrm>
            <a:off x="5018243" y="202374"/>
            <a:ext cx="4083260" cy="1092256"/>
          </a:xfrm>
          <a:prstGeom prst="rect">
            <a:avLst/>
          </a:prstGeom>
        </p:spPr>
      </p:pic>
      <p:pic>
        <p:nvPicPr>
          <p:cNvPr id="12" name="Attēls 11">
            <a:extLst>
              <a:ext uri="{FF2B5EF4-FFF2-40B4-BE49-F238E27FC236}">
                <a16:creationId xmlns:a16="http://schemas.microsoft.com/office/drawing/2014/main" id="{011888E0-4299-9992-6C6A-C327DFC7799A}"/>
              </a:ext>
            </a:extLst>
          </p:cNvPr>
          <p:cNvPicPr>
            <a:picLocks noChangeAspect="1"/>
          </p:cNvPicPr>
          <p:nvPr/>
        </p:nvPicPr>
        <p:blipFill>
          <a:blip r:embed="rId4"/>
          <a:stretch>
            <a:fillRect/>
          </a:stretch>
        </p:blipFill>
        <p:spPr>
          <a:xfrm>
            <a:off x="262132" y="34268"/>
            <a:ext cx="1364367" cy="1364367"/>
          </a:xfrm>
          <a:prstGeom prst="rect">
            <a:avLst/>
          </a:prstGeom>
        </p:spPr>
      </p:pic>
    </p:spTree>
    <p:extLst>
      <p:ext uri="{BB962C8B-B14F-4D97-AF65-F5344CB8AC3E}">
        <p14:creationId xmlns:p14="http://schemas.microsoft.com/office/powerpoint/2010/main" val="3285170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C52A-8B0D-D590-42B6-7B44635C3310}"/>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36F0D56C-B8F5-4E7E-7225-599AB1DB0ED9}"/>
              </a:ext>
            </a:extLst>
          </p:cNvPr>
          <p:cNvSpPr>
            <a:spLocks noGrp="1"/>
          </p:cNvSpPr>
          <p:nvPr>
            <p:ph type="body" sz="quarter" idx="10"/>
          </p:nvPr>
        </p:nvSpPr>
        <p:spPr>
          <a:xfrm>
            <a:off x="716929" y="123903"/>
            <a:ext cx="7475034" cy="540700"/>
          </a:xfrm>
        </p:spPr>
        <p:txBody>
          <a:bodyPr/>
          <a:lstStyle/>
          <a:p>
            <a:pPr>
              <a:lnSpc>
                <a:spcPct val="107000"/>
              </a:lnSpc>
              <a:spcAft>
                <a:spcPts val="800"/>
              </a:spcAft>
            </a:pPr>
            <a:r>
              <a:rPr lang="lv-LV" sz="2400" b="1" dirty="0">
                <a:solidFill>
                  <a:srgbClr val="7030A0"/>
                </a:solidFill>
                <a:effectLst/>
                <a:ea typeface="Calibri" panose="020F0502020204030204" pitchFamily="34" charset="0"/>
                <a:cs typeface="Times New Roman" panose="02020603050405020304" pitchFamily="18" charset="0"/>
              </a:rPr>
              <a:t>Kvalitatīvas izglītības piedāvājums?</a:t>
            </a:r>
            <a:endParaRPr lang="en-GB" sz="2400" b="1" dirty="0">
              <a:solidFill>
                <a:srgbClr val="7030A0"/>
              </a:solidFill>
              <a:effectLst/>
              <a:ea typeface="Calibri" panose="020F0502020204030204" pitchFamily="34" charset="0"/>
              <a:cs typeface="Times New Roman" panose="02020603050405020304" pitchFamily="18" charset="0"/>
            </a:endParaRPr>
          </a:p>
        </p:txBody>
      </p:sp>
      <p:sp>
        <p:nvSpPr>
          <p:cNvPr id="2" name="Satura vietturis 2">
            <a:extLst>
              <a:ext uri="{FF2B5EF4-FFF2-40B4-BE49-F238E27FC236}">
                <a16:creationId xmlns:a16="http://schemas.microsoft.com/office/drawing/2014/main" id="{C5468A68-3DE5-35B8-18D6-F93AB383DC5F}"/>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EE00515F-335F-015D-B950-61810E4C72D9}"/>
              </a:ext>
            </a:extLst>
          </p:cNvPr>
          <p:cNvSpPr txBox="1"/>
          <p:nvPr/>
        </p:nvSpPr>
        <p:spPr>
          <a:xfrm>
            <a:off x="518983" y="655408"/>
            <a:ext cx="8323092" cy="4062651"/>
          </a:xfrm>
          <a:prstGeom prst="rect">
            <a:avLst/>
          </a:prstGeom>
          <a:noFill/>
        </p:spPr>
        <p:txBody>
          <a:bodyPr wrap="square">
            <a:spAutoFit/>
          </a:bodyPr>
          <a:lstStyle/>
          <a:p>
            <a:r>
              <a:rPr lang="lv-LV" sz="2400" dirty="0">
                <a:solidFill>
                  <a:srgbClr val="414142"/>
                </a:solidFill>
                <a:latin typeface="Arial" panose="020B0604020202020204" pitchFamily="34" charset="0"/>
              </a:rPr>
              <a:t>Ikvienam ir </a:t>
            </a:r>
            <a:r>
              <a:rPr lang="lv-LV" sz="2400" b="1" dirty="0">
                <a:solidFill>
                  <a:srgbClr val="7030A0"/>
                </a:solidFill>
                <a:latin typeface="Arial" panose="020B0604020202020204" pitchFamily="34" charset="0"/>
              </a:rPr>
              <a:t>tiesības</a:t>
            </a:r>
            <a:r>
              <a:rPr lang="lv-LV" sz="2400" dirty="0">
                <a:solidFill>
                  <a:srgbClr val="414142"/>
                </a:solidFill>
                <a:latin typeface="Arial" panose="020B0604020202020204" pitchFamily="34" charset="0"/>
              </a:rPr>
              <a:t> uz </a:t>
            </a:r>
            <a:r>
              <a:rPr lang="lv-LV" sz="2400" b="1" dirty="0">
                <a:solidFill>
                  <a:srgbClr val="7030A0"/>
                </a:solidFill>
                <a:latin typeface="Arial" panose="020B0604020202020204" pitchFamily="34" charset="0"/>
              </a:rPr>
              <a:t>kvalitatīvu</a:t>
            </a:r>
            <a:r>
              <a:rPr lang="lv-LV" sz="2400" b="1" dirty="0">
                <a:solidFill>
                  <a:srgbClr val="414142"/>
                </a:solidFill>
                <a:latin typeface="Arial" panose="020B0604020202020204" pitchFamily="34" charset="0"/>
              </a:rPr>
              <a:t> </a:t>
            </a:r>
            <a:r>
              <a:rPr lang="lv-LV" sz="2400" dirty="0">
                <a:solidFill>
                  <a:srgbClr val="414142"/>
                </a:solidFill>
                <a:latin typeface="Arial" panose="020B0604020202020204" pitchFamily="34" charset="0"/>
              </a:rPr>
              <a:t>un </a:t>
            </a:r>
            <a:r>
              <a:rPr lang="lv-LV" sz="2400" b="1" dirty="0">
                <a:solidFill>
                  <a:srgbClr val="7030A0"/>
                </a:solidFill>
                <a:latin typeface="Arial" panose="020B0604020202020204" pitchFamily="34" charset="0"/>
              </a:rPr>
              <a:t>iekļaujošu</a:t>
            </a:r>
            <a:r>
              <a:rPr lang="lv-LV" sz="2400" dirty="0">
                <a:solidFill>
                  <a:srgbClr val="002060"/>
                </a:solidFill>
                <a:latin typeface="Arial" panose="020B0604020202020204" pitchFamily="34" charset="0"/>
              </a:rPr>
              <a:t> </a:t>
            </a:r>
            <a:r>
              <a:rPr lang="lv-LV" sz="2400" dirty="0">
                <a:solidFill>
                  <a:srgbClr val="414142"/>
                </a:solidFill>
                <a:latin typeface="Arial" panose="020B0604020202020204" pitchFamily="34" charset="0"/>
              </a:rPr>
              <a:t>izglītību.</a:t>
            </a:r>
          </a:p>
          <a:p>
            <a:endParaRPr lang="lv-LV" sz="2400" dirty="0">
              <a:solidFill>
                <a:srgbClr val="414142"/>
              </a:solidFill>
              <a:latin typeface="Arial" panose="020B0604020202020204" pitchFamily="34" charset="0"/>
            </a:endParaRPr>
          </a:p>
          <a:p>
            <a:r>
              <a:rPr lang="lv-LV" sz="2400" b="1" dirty="0">
                <a:solidFill>
                  <a:srgbClr val="7030A0"/>
                </a:solidFill>
                <a:latin typeface="Arial" panose="020B0604020202020204" pitchFamily="34" charset="0"/>
              </a:rPr>
              <a:t>Izglītības kvalitāte</a:t>
            </a:r>
          </a:p>
          <a:p>
            <a:r>
              <a:rPr lang="lv-LV" sz="2400" dirty="0">
                <a:solidFill>
                  <a:srgbClr val="414142"/>
                </a:solidFill>
                <a:latin typeface="Arial" panose="020B0604020202020204" pitchFamily="34" charset="0"/>
              </a:rPr>
              <a:t>izglītības </a:t>
            </a:r>
            <a:r>
              <a:rPr lang="lv-LV" sz="2400" b="1" dirty="0">
                <a:solidFill>
                  <a:srgbClr val="7030A0"/>
                </a:solidFill>
                <a:latin typeface="Arial" panose="020B0604020202020204" pitchFamily="34" charset="0"/>
              </a:rPr>
              <a:t>process</a:t>
            </a:r>
            <a:r>
              <a:rPr lang="lv-LV" sz="2400" dirty="0">
                <a:solidFill>
                  <a:srgbClr val="414142"/>
                </a:solidFill>
                <a:latin typeface="Arial" panose="020B0604020202020204" pitchFamily="34" charset="0"/>
              </a:rPr>
              <a:t>, </a:t>
            </a:r>
          </a:p>
          <a:p>
            <a:r>
              <a:rPr lang="lv-LV" sz="2400" b="1" dirty="0">
                <a:solidFill>
                  <a:srgbClr val="414142"/>
                </a:solidFill>
                <a:latin typeface="Arial" panose="020B0604020202020204" pitchFamily="34" charset="0"/>
              </a:rPr>
              <a:t>			</a:t>
            </a:r>
            <a:r>
              <a:rPr lang="lv-LV" sz="2400" b="1" dirty="0">
                <a:solidFill>
                  <a:srgbClr val="7030A0"/>
                </a:solidFill>
                <a:latin typeface="Arial" panose="020B0604020202020204" pitchFamily="34" charset="0"/>
              </a:rPr>
              <a:t>saturs</a:t>
            </a:r>
            <a:r>
              <a:rPr lang="lv-LV" sz="2400" dirty="0">
                <a:solidFill>
                  <a:srgbClr val="414142"/>
                </a:solidFill>
                <a:latin typeface="Arial" panose="020B0604020202020204" pitchFamily="34" charset="0"/>
              </a:rPr>
              <a:t>, </a:t>
            </a:r>
          </a:p>
          <a:p>
            <a:r>
              <a:rPr lang="lv-LV" sz="2400" b="1" dirty="0">
                <a:solidFill>
                  <a:srgbClr val="414142"/>
                </a:solidFill>
                <a:latin typeface="Arial" panose="020B0604020202020204" pitchFamily="34" charset="0"/>
              </a:rPr>
              <a:t>				</a:t>
            </a:r>
            <a:r>
              <a:rPr lang="lv-LV" sz="2400" b="1" dirty="0">
                <a:solidFill>
                  <a:srgbClr val="7030A0"/>
                </a:solidFill>
                <a:latin typeface="Arial" panose="020B0604020202020204" pitchFamily="34" charset="0"/>
              </a:rPr>
              <a:t>vide</a:t>
            </a:r>
            <a:r>
              <a:rPr lang="lv-LV" sz="2400" dirty="0">
                <a:solidFill>
                  <a:srgbClr val="414142"/>
                </a:solidFill>
                <a:latin typeface="Arial" panose="020B0604020202020204" pitchFamily="34" charset="0"/>
              </a:rPr>
              <a:t> un </a:t>
            </a:r>
          </a:p>
          <a:p>
            <a:r>
              <a:rPr lang="lv-LV" sz="2400" b="1" dirty="0">
                <a:solidFill>
                  <a:srgbClr val="414142"/>
                </a:solidFill>
                <a:latin typeface="Arial" panose="020B0604020202020204" pitchFamily="34" charset="0"/>
              </a:rPr>
              <a:t>					</a:t>
            </a:r>
            <a:r>
              <a:rPr lang="lv-LV" sz="2400" b="1" dirty="0">
                <a:solidFill>
                  <a:srgbClr val="7030A0"/>
                </a:solidFill>
                <a:latin typeface="Arial" panose="020B0604020202020204" pitchFamily="34" charset="0"/>
              </a:rPr>
              <a:t>pārvaldība</a:t>
            </a:r>
            <a:endParaRPr lang="lv-LV" sz="2400" b="1" dirty="0">
              <a:solidFill>
                <a:srgbClr val="414142"/>
              </a:solidFill>
              <a:latin typeface="Arial" panose="020B0604020202020204" pitchFamily="34" charset="0"/>
            </a:endParaRPr>
          </a:p>
          <a:p>
            <a:r>
              <a:rPr lang="lv-LV" sz="2400" b="1" dirty="0">
                <a:solidFill>
                  <a:srgbClr val="7030A0"/>
                </a:solidFill>
                <a:latin typeface="Arial" panose="020B0604020202020204" pitchFamily="34" charset="0"/>
              </a:rPr>
              <a:t>ikvienam</a:t>
            </a:r>
            <a:r>
              <a:rPr lang="lv-LV" sz="2400" dirty="0">
                <a:solidFill>
                  <a:srgbClr val="414142"/>
                </a:solidFill>
                <a:latin typeface="Arial" panose="020B0604020202020204" pitchFamily="34" charset="0"/>
              </a:rPr>
              <a:t> nodrošina </a:t>
            </a:r>
            <a:r>
              <a:rPr lang="lv-LV" sz="2400" b="1" dirty="0">
                <a:solidFill>
                  <a:srgbClr val="7030A0"/>
                </a:solidFill>
                <a:latin typeface="Arial" panose="020B0604020202020204" pitchFamily="34" charset="0"/>
              </a:rPr>
              <a:t>iekļaujošu</a:t>
            </a:r>
            <a:r>
              <a:rPr lang="lv-LV" sz="2400" dirty="0">
                <a:solidFill>
                  <a:srgbClr val="414142"/>
                </a:solidFill>
                <a:latin typeface="Arial" panose="020B0604020202020204" pitchFamily="34" charset="0"/>
              </a:rPr>
              <a:t> izglītību un iespēju sasniegt </a:t>
            </a:r>
            <a:r>
              <a:rPr lang="lv-LV" sz="2400" b="1" dirty="0">
                <a:solidFill>
                  <a:srgbClr val="7030A0"/>
                </a:solidFill>
                <a:latin typeface="Arial" panose="020B0604020202020204" pitchFamily="34" charset="0"/>
              </a:rPr>
              <a:t>augstvērtīgus rezultātus </a:t>
            </a:r>
            <a:r>
              <a:rPr lang="lv-LV" sz="2400" dirty="0">
                <a:solidFill>
                  <a:srgbClr val="414142"/>
                </a:solidFill>
                <a:latin typeface="Arial" panose="020B0604020202020204" pitchFamily="34" charset="0"/>
              </a:rPr>
              <a:t>atbilstoši sabiedrības izvirzītajiem un valsts noteiktajiem mērķiem.</a:t>
            </a:r>
          </a:p>
          <a:p>
            <a:pPr algn="r"/>
            <a:r>
              <a:rPr lang="lv-LV" sz="1800" i="1" dirty="0">
                <a:solidFill>
                  <a:srgbClr val="414142"/>
                </a:solidFill>
                <a:latin typeface="Arial" panose="020B0604020202020204" pitchFamily="34" charset="0"/>
              </a:rPr>
              <a:t>Izglītības likums no 08.04.2022.</a:t>
            </a:r>
            <a:endParaRPr lang="lv-LV" sz="1800" dirty="0"/>
          </a:p>
        </p:txBody>
      </p:sp>
    </p:spTree>
    <p:extLst>
      <p:ext uri="{BB962C8B-B14F-4D97-AF65-F5344CB8AC3E}">
        <p14:creationId xmlns:p14="http://schemas.microsoft.com/office/powerpoint/2010/main" val="1240563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6630E-F535-3409-9DA1-8F98FDAD2A91}"/>
            </a:ext>
          </a:extLst>
        </p:cNvPr>
        <p:cNvGrpSpPr/>
        <p:nvPr/>
      </p:nvGrpSpPr>
      <p:grpSpPr>
        <a:xfrm>
          <a:off x="0" y="0"/>
          <a:ext cx="0" cy="0"/>
          <a:chOff x="0" y="0"/>
          <a:chExt cx="0" cy="0"/>
        </a:xfrm>
      </p:grpSpPr>
      <p:sp>
        <p:nvSpPr>
          <p:cNvPr id="3" name="Teksta vietturis 2">
            <a:extLst>
              <a:ext uri="{FF2B5EF4-FFF2-40B4-BE49-F238E27FC236}">
                <a16:creationId xmlns:a16="http://schemas.microsoft.com/office/drawing/2014/main" id="{7BD6D6DF-0771-1022-0D52-BBEF4592DDA6}"/>
              </a:ext>
            </a:extLst>
          </p:cNvPr>
          <p:cNvSpPr>
            <a:spLocks noGrp="1"/>
          </p:cNvSpPr>
          <p:nvPr>
            <p:ph type="body" sz="quarter" idx="10"/>
          </p:nvPr>
        </p:nvSpPr>
        <p:spPr>
          <a:xfrm>
            <a:off x="457200" y="406328"/>
            <a:ext cx="8229600" cy="673953"/>
          </a:xfrm>
        </p:spPr>
        <p:txBody>
          <a:bodyPr/>
          <a:lstStyle/>
          <a:p>
            <a:r>
              <a:rPr lang="lv-LV" b="1" dirty="0">
                <a:solidFill>
                  <a:srgbClr val="7030A0"/>
                </a:solidFill>
              </a:rPr>
              <a:t>Pārvaldība - laba</a:t>
            </a:r>
          </a:p>
        </p:txBody>
      </p:sp>
      <p:sp>
        <p:nvSpPr>
          <p:cNvPr id="5" name="TextBox 4">
            <a:extLst>
              <a:ext uri="{FF2B5EF4-FFF2-40B4-BE49-F238E27FC236}">
                <a16:creationId xmlns:a16="http://schemas.microsoft.com/office/drawing/2014/main" id="{7173B536-88EB-EE1E-A90F-8FBF2FC80B42}"/>
              </a:ext>
            </a:extLst>
          </p:cNvPr>
          <p:cNvSpPr txBox="1"/>
          <p:nvPr/>
        </p:nvSpPr>
        <p:spPr>
          <a:xfrm>
            <a:off x="346817" y="1371421"/>
            <a:ext cx="8450366" cy="3046988"/>
          </a:xfrm>
          <a:prstGeom prst="rect">
            <a:avLst/>
          </a:prstGeom>
          <a:noFill/>
        </p:spPr>
        <p:txBody>
          <a:bodyPr wrap="square">
            <a:spAutoFit/>
          </a:bodyPr>
          <a:lstStyle/>
          <a:p>
            <a:pPr algn="ctr"/>
            <a:r>
              <a:rPr lang="lv-LV" sz="2400" dirty="0"/>
              <a:t>veicina </a:t>
            </a:r>
            <a:r>
              <a:rPr lang="lv-LV" sz="2400" b="1" dirty="0"/>
              <a:t>vienlīdzību, līdzdalību, caurskatāmību, atbildību un tiesiskumu</a:t>
            </a:r>
            <a:r>
              <a:rPr lang="lv-LV" sz="2400" dirty="0"/>
              <a:t>, tādā veidā, kas ir </a:t>
            </a:r>
            <a:r>
              <a:rPr lang="lv-LV" sz="2400" u="sng" dirty="0"/>
              <a:t>produktīvs, efektīvs un ilgtspējīgs</a:t>
            </a:r>
          </a:p>
          <a:p>
            <a:pPr algn="ctr"/>
            <a:endParaRPr lang="lv-LV" sz="2400" u="sng" dirty="0"/>
          </a:p>
          <a:p>
            <a:pPr algn="ctr"/>
            <a:endParaRPr lang="lv-LV" sz="2400" u="sng" dirty="0"/>
          </a:p>
          <a:p>
            <a:pPr algn="ctr"/>
            <a:r>
              <a:rPr lang="lv-LV" sz="1800" i="1" u="sng" dirty="0"/>
              <a:t>Labas pārvaldības principi – sk. Valsts pārvaldes iekārtas likuma 10. pantu; </a:t>
            </a:r>
          </a:p>
          <a:p>
            <a:pPr algn="ctr"/>
            <a:r>
              <a:rPr lang="lv-LV" sz="1800" i="1" dirty="0"/>
              <a:t>Eiropas Ministru Padomes rekomendācija dalībvalstīm par labu pārvaldību (</a:t>
            </a:r>
            <a:r>
              <a:rPr lang="lv-LV" sz="1800" i="1" dirty="0" err="1"/>
              <a:t>On</a:t>
            </a:r>
            <a:r>
              <a:rPr lang="lv-LV" sz="1800" i="1" dirty="0"/>
              <a:t> </a:t>
            </a:r>
            <a:r>
              <a:rPr lang="lv-LV" sz="1800" i="1" dirty="0" err="1"/>
              <a:t>good</a:t>
            </a:r>
            <a:r>
              <a:rPr lang="lv-LV" sz="1800" i="1" dirty="0"/>
              <a:t> </a:t>
            </a:r>
            <a:r>
              <a:rPr lang="lv-LV" sz="1800" i="1" dirty="0" err="1"/>
              <a:t>administration</a:t>
            </a:r>
            <a:r>
              <a:rPr lang="lv-LV" sz="1800" i="1" dirty="0"/>
              <a:t>) Nr.CM/Rec(2007)7, kas tika akceptēta 20.06.2007. </a:t>
            </a:r>
          </a:p>
          <a:p>
            <a:pPr algn="ctr"/>
            <a:endParaRPr lang="lv-LV" sz="1800" u="sng" dirty="0"/>
          </a:p>
        </p:txBody>
      </p:sp>
    </p:spTree>
    <p:extLst>
      <p:ext uri="{BB962C8B-B14F-4D97-AF65-F5344CB8AC3E}">
        <p14:creationId xmlns:p14="http://schemas.microsoft.com/office/powerpoint/2010/main" val="1991367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lvportals.lv/wwwraksti/TEMAS/2013/SEPTEMBRIS/BILDES_LIELAS/PARVALDIB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795" y="293299"/>
            <a:ext cx="7047781" cy="4433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185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B358F-6DE1-529D-4EF2-0FB253CEC5B6}"/>
            </a:ext>
          </a:extLst>
        </p:cNvPr>
        <p:cNvGrpSpPr/>
        <p:nvPr/>
      </p:nvGrpSpPr>
      <p:grpSpPr>
        <a:xfrm>
          <a:off x="0" y="0"/>
          <a:ext cx="0" cy="0"/>
          <a:chOff x="0" y="0"/>
          <a:chExt cx="0" cy="0"/>
        </a:xfrm>
      </p:grpSpPr>
      <p:sp>
        <p:nvSpPr>
          <p:cNvPr id="3" name="Teksta vietturis 2">
            <a:extLst>
              <a:ext uri="{FF2B5EF4-FFF2-40B4-BE49-F238E27FC236}">
                <a16:creationId xmlns:a16="http://schemas.microsoft.com/office/drawing/2014/main" id="{1F753A31-3B89-5630-1D30-66D76202F9E7}"/>
              </a:ext>
            </a:extLst>
          </p:cNvPr>
          <p:cNvSpPr>
            <a:spLocks noGrp="1"/>
          </p:cNvSpPr>
          <p:nvPr>
            <p:ph type="body" sz="quarter" idx="10"/>
          </p:nvPr>
        </p:nvSpPr>
        <p:spPr>
          <a:xfrm>
            <a:off x="457200" y="406328"/>
            <a:ext cx="8229600" cy="673953"/>
          </a:xfrm>
        </p:spPr>
        <p:txBody>
          <a:bodyPr/>
          <a:lstStyle/>
          <a:p>
            <a:r>
              <a:rPr lang="lv-LV" b="1" dirty="0">
                <a:solidFill>
                  <a:srgbClr val="7030A0"/>
                </a:solidFill>
              </a:rPr>
              <a:t>Laba pārvaldība - cilvēktiesības</a:t>
            </a:r>
          </a:p>
        </p:txBody>
      </p:sp>
      <p:sp>
        <p:nvSpPr>
          <p:cNvPr id="4" name="TextBox 3">
            <a:extLst>
              <a:ext uri="{FF2B5EF4-FFF2-40B4-BE49-F238E27FC236}">
                <a16:creationId xmlns:a16="http://schemas.microsoft.com/office/drawing/2014/main" id="{555D3C94-4A3C-A45A-E99A-03F9E5F7DBD6}"/>
              </a:ext>
            </a:extLst>
          </p:cNvPr>
          <p:cNvSpPr txBox="1"/>
          <p:nvPr/>
        </p:nvSpPr>
        <p:spPr>
          <a:xfrm>
            <a:off x="457199" y="1216325"/>
            <a:ext cx="8229599" cy="6463308"/>
          </a:xfrm>
          <a:prstGeom prst="rect">
            <a:avLst/>
          </a:prstGeom>
          <a:noFill/>
        </p:spPr>
        <p:txBody>
          <a:bodyPr wrap="square">
            <a:spAutoFit/>
          </a:bodyPr>
          <a:lstStyle/>
          <a:p>
            <a:pPr algn="ctr"/>
            <a:r>
              <a:rPr lang="lv-LV" sz="2000" dirty="0"/>
              <a:t>„Labas pārvaldības princips, kas izriet no Satversmes 1.panta, </a:t>
            </a:r>
            <a:r>
              <a:rPr lang="lv-LV" sz="2000" b="1" dirty="0"/>
              <a:t>ietver arī taisnīgu procedūru īstenošanu saprātīgā laikā </a:t>
            </a:r>
            <a:r>
              <a:rPr lang="lv-LV" sz="2000" dirty="0"/>
              <a:t>un citus noteikumus, kuru mērķis ir panākt, lai valsts pārvalde </a:t>
            </a:r>
            <a:r>
              <a:rPr lang="lv-LV" sz="2000" b="1" dirty="0"/>
              <a:t>ievērotu cilvēktiesības.</a:t>
            </a:r>
            <a:r>
              <a:rPr lang="lv-LV" sz="2000" dirty="0"/>
              <a:t>” </a:t>
            </a:r>
          </a:p>
          <a:p>
            <a:endParaRPr lang="lv-LV" sz="2000" dirty="0"/>
          </a:p>
          <a:p>
            <a:pPr marL="0" indent="0" algn="r">
              <a:buNone/>
            </a:pPr>
            <a:r>
              <a:rPr lang="lv-LV" sz="1800" i="1" dirty="0"/>
              <a:t>Satversmes tiesas </a:t>
            </a:r>
          </a:p>
          <a:p>
            <a:pPr marL="0" indent="0" algn="r">
              <a:buNone/>
            </a:pPr>
            <a:r>
              <a:rPr lang="lv-LV" sz="1800" i="1" dirty="0"/>
              <a:t>2003.gada 25.marta spriedums lietā Nr.2002-12-01</a:t>
            </a:r>
          </a:p>
          <a:p>
            <a:pPr marL="0" indent="0">
              <a:buNone/>
            </a:pPr>
            <a:endParaRPr lang="lv-LV" sz="1800" b="1" i="1" dirty="0"/>
          </a:p>
          <a:p>
            <a:pPr marL="0" indent="0">
              <a:buNone/>
            </a:pPr>
            <a:r>
              <a:rPr lang="lv-LV" sz="2000" b="1" dirty="0"/>
              <a:t>Latvijas Republikas Satversme</a:t>
            </a:r>
          </a:p>
          <a:p>
            <a:pPr marL="0" indent="0" algn="ctr">
              <a:buNone/>
            </a:pPr>
            <a:endParaRPr lang="lv-LV" sz="2000" b="1" dirty="0"/>
          </a:p>
          <a:p>
            <a:r>
              <a:rPr lang="lv-LV" sz="2000" dirty="0"/>
              <a:t>1.pants. Latvija ir neatkarīga demokrātiska republika.</a:t>
            </a:r>
          </a:p>
          <a:p>
            <a:r>
              <a:rPr lang="lv-LV" sz="2000" dirty="0"/>
              <a:t>89.pants. Valsts atzīst un aizsargā cilvēka </a:t>
            </a:r>
            <a:r>
              <a:rPr lang="lv-LV" sz="2000" dirty="0" err="1"/>
              <a:t>pamattiesības</a:t>
            </a:r>
            <a:r>
              <a:rPr lang="lv-LV" sz="2000" dirty="0"/>
              <a:t> saskaņā ar šo Satversmi, likumiem un Latvijai saistošiem starptautiskajiem līgumiem.</a:t>
            </a:r>
          </a:p>
          <a:p>
            <a:pPr marL="0" indent="0" algn="r">
              <a:buNone/>
            </a:pPr>
            <a:endParaRPr lang="lv-LV" sz="2000" dirty="0"/>
          </a:p>
          <a:p>
            <a:pPr marL="0" indent="0" algn="r">
              <a:buNone/>
            </a:pPr>
            <a:endParaRPr lang="lv-LV" sz="2000" dirty="0"/>
          </a:p>
          <a:p>
            <a:pPr marL="0" indent="0" algn="r">
              <a:buNone/>
            </a:pPr>
            <a:endParaRPr lang="lv-LV" sz="2000" dirty="0"/>
          </a:p>
          <a:p>
            <a:pPr marL="0" indent="0" algn="r">
              <a:buNone/>
            </a:pPr>
            <a:endParaRPr lang="lv-LV" sz="2000" dirty="0"/>
          </a:p>
          <a:p>
            <a:pPr marL="0" indent="0" algn="r">
              <a:buNone/>
            </a:pPr>
            <a:endParaRPr lang="lv-LV" sz="2000" dirty="0"/>
          </a:p>
          <a:p>
            <a:pPr marL="0" indent="0" algn="r">
              <a:buNone/>
            </a:pPr>
            <a:endParaRPr lang="lv-LV" sz="2000" dirty="0"/>
          </a:p>
          <a:p>
            <a:pPr marL="0" indent="0" algn="r">
              <a:buNone/>
            </a:pPr>
            <a:endParaRPr lang="lv-LV" sz="2000" dirty="0"/>
          </a:p>
          <a:p>
            <a:pPr marL="0" indent="0" algn="r">
              <a:buNone/>
            </a:pPr>
            <a:endParaRPr lang="lv-LV" sz="2000" dirty="0"/>
          </a:p>
          <a:p>
            <a:pPr marL="0" indent="0" algn="r">
              <a:buNone/>
            </a:pPr>
            <a:endParaRPr lang="lv-LV" sz="2000" dirty="0"/>
          </a:p>
        </p:txBody>
      </p:sp>
    </p:spTree>
    <p:extLst>
      <p:ext uri="{BB962C8B-B14F-4D97-AF65-F5344CB8AC3E}">
        <p14:creationId xmlns:p14="http://schemas.microsoft.com/office/powerpoint/2010/main" val="2951082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E4481-48E0-BB7E-9B66-E3D1E141DEDD}"/>
            </a:ext>
          </a:extLst>
        </p:cNvPr>
        <p:cNvGrpSpPr/>
        <p:nvPr/>
      </p:nvGrpSpPr>
      <p:grpSpPr>
        <a:xfrm>
          <a:off x="0" y="0"/>
          <a:ext cx="0" cy="0"/>
          <a:chOff x="0" y="0"/>
          <a:chExt cx="0" cy="0"/>
        </a:xfrm>
      </p:grpSpPr>
      <p:sp>
        <p:nvSpPr>
          <p:cNvPr id="3" name="Teksta vietturis 2">
            <a:extLst>
              <a:ext uri="{FF2B5EF4-FFF2-40B4-BE49-F238E27FC236}">
                <a16:creationId xmlns:a16="http://schemas.microsoft.com/office/drawing/2014/main" id="{3D936380-7B4A-8AAC-F606-F2B6DA2F126F}"/>
              </a:ext>
            </a:extLst>
          </p:cNvPr>
          <p:cNvSpPr>
            <a:spLocks noGrp="1"/>
          </p:cNvSpPr>
          <p:nvPr>
            <p:ph type="body" sz="quarter" idx="10"/>
          </p:nvPr>
        </p:nvSpPr>
        <p:spPr>
          <a:xfrm>
            <a:off x="457200" y="406328"/>
            <a:ext cx="8229600" cy="673953"/>
          </a:xfrm>
        </p:spPr>
        <p:txBody>
          <a:bodyPr/>
          <a:lstStyle/>
          <a:p>
            <a:r>
              <a:rPr lang="lv-LV" b="1" dirty="0">
                <a:solidFill>
                  <a:srgbClr val="7030A0"/>
                </a:solidFill>
              </a:rPr>
              <a:t>Par labu pārvaldību …</a:t>
            </a:r>
          </a:p>
        </p:txBody>
      </p:sp>
      <p:sp>
        <p:nvSpPr>
          <p:cNvPr id="4" name="TextBox 3">
            <a:extLst>
              <a:ext uri="{FF2B5EF4-FFF2-40B4-BE49-F238E27FC236}">
                <a16:creationId xmlns:a16="http://schemas.microsoft.com/office/drawing/2014/main" id="{1604E8DB-6938-42E9-8542-D05B9D515F0D}"/>
              </a:ext>
            </a:extLst>
          </p:cNvPr>
          <p:cNvSpPr txBox="1"/>
          <p:nvPr/>
        </p:nvSpPr>
        <p:spPr>
          <a:xfrm>
            <a:off x="163903" y="1317390"/>
            <a:ext cx="8522897" cy="3170099"/>
          </a:xfrm>
          <a:prstGeom prst="rect">
            <a:avLst/>
          </a:prstGeom>
          <a:noFill/>
        </p:spPr>
        <p:txBody>
          <a:bodyPr wrap="square">
            <a:spAutoFit/>
          </a:bodyPr>
          <a:lstStyle/>
          <a:p>
            <a:pPr marL="0" indent="0" algn="ctr">
              <a:buNone/>
            </a:pPr>
            <a:r>
              <a:rPr lang="lv-LV" sz="2000" b="1" dirty="0"/>
              <a:t>Formālu</a:t>
            </a:r>
            <a:r>
              <a:rPr lang="lv-LV" sz="2000" dirty="0"/>
              <a:t>, vienveidīgu vai tipveida atbilžu sniegšanu varētu atzīt par labas pārvaldības principa pārkāpumu (Satversmes tiesa, lieta Nr. 2009-09-03). </a:t>
            </a:r>
          </a:p>
          <a:p>
            <a:pPr marL="0" indent="0" algn="ctr">
              <a:buNone/>
            </a:pPr>
            <a:endParaRPr lang="lv-LV" sz="2000" dirty="0"/>
          </a:p>
          <a:p>
            <a:pPr marL="0" indent="0" algn="ctr">
              <a:buNone/>
            </a:pPr>
            <a:r>
              <a:rPr lang="lv-LV" sz="2000" dirty="0"/>
              <a:t>Iestādes nepamatota </a:t>
            </a:r>
            <a:r>
              <a:rPr lang="lv-LV" sz="2000" b="1" dirty="0"/>
              <a:t>vilcināšanās un kļūdas </a:t>
            </a:r>
            <a:r>
              <a:rPr lang="lv-LV" sz="2000" dirty="0"/>
              <a:t>privātpersonai adresēta lēmuma pieņemšanā cita starpā vērtējamas kā labas pārvaldības principa pārkāpums (lieta Nr. SKA – 238/2007).</a:t>
            </a:r>
          </a:p>
          <a:p>
            <a:pPr marL="0" indent="0" algn="ctr">
              <a:buNone/>
            </a:pPr>
            <a:endParaRPr lang="lv-LV" sz="2000" dirty="0"/>
          </a:p>
          <a:p>
            <a:pPr marL="0" indent="0" algn="ctr">
              <a:buNone/>
            </a:pPr>
            <a:r>
              <a:rPr lang="lv-LV" sz="2000" dirty="0"/>
              <a:t>Privātpersonas </a:t>
            </a:r>
            <a:r>
              <a:rPr lang="lv-LV" sz="2000" b="1" dirty="0"/>
              <a:t>uzklausīšana </a:t>
            </a:r>
            <a:r>
              <a:rPr lang="lv-LV" sz="2000" dirty="0"/>
              <a:t>ir gan daļa no labas pārvaldības principa izpausmes, gan ari ̄faktu un tiesību apsvērumu iegūšanas metodēm </a:t>
            </a:r>
          </a:p>
          <a:p>
            <a:pPr marL="0" indent="0" algn="ctr">
              <a:buNone/>
            </a:pPr>
            <a:r>
              <a:rPr lang="lv-LV" sz="2000" dirty="0"/>
              <a:t>(lieta Nr. SKA-5).</a:t>
            </a:r>
          </a:p>
        </p:txBody>
      </p:sp>
    </p:spTree>
    <p:extLst>
      <p:ext uri="{BB962C8B-B14F-4D97-AF65-F5344CB8AC3E}">
        <p14:creationId xmlns:p14="http://schemas.microsoft.com/office/powerpoint/2010/main" val="1652160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51EEA-25F4-A620-45AD-BDEE7A895D52}"/>
            </a:ext>
          </a:extLst>
        </p:cNvPr>
        <p:cNvGrpSpPr/>
        <p:nvPr/>
      </p:nvGrpSpPr>
      <p:grpSpPr>
        <a:xfrm>
          <a:off x="0" y="0"/>
          <a:ext cx="0" cy="0"/>
          <a:chOff x="0" y="0"/>
          <a:chExt cx="0" cy="0"/>
        </a:xfrm>
      </p:grpSpPr>
      <p:sp>
        <p:nvSpPr>
          <p:cNvPr id="3" name="Teksta vietturis 2">
            <a:extLst>
              <a:ext uri="{FF2B5EF4-FFF2-40B4-BE49-F238E27FC236}">
                <a16:creationId xmlns:a16="http://schemas.microsoft.com/office/drawing/2014/main" id="{7BA0C31C-5272-F6E9-56E7-3842102826A2}"/>
              </a:ext>
            </a:extLst>
          </p:cNvPr>
          <p:cNvSpPr>
            <a:spLocks noGrp="1"/>
          </p:cNvSpPr>
          <p:nvPr>
            <p:ph type="body" sz="quarter" idx="10"/>
          </p:nvPr>
        </p:nvSpPr>
        <p:spPr>
          <a:xfrm>
            <a:off x="560717" y="0"/>
            <a:ext cx="8229600" cy="673953"/>
          </a:xfrm>
        </p:spPr>
        <p:txBody>
          <a:bodyPr/>
          <a:lstStyle/>
          <a:p>
            <a:r>
              <a:rPr lang="lv-LV" b="1" dirty="0">
                <a:solidFill>
                  <a:srgbClr val="7030A0"/>
                </a:solidFill>
              </a:rPr>
              <a:t>Laba pārvaldība izglītībā</a:t>
            </a:r>
          </a:p>
        </p:txBody>
      </p:sp>
      <p:sp>
        <p:nvSpPr>
          <p:cNvPr id="4" name="TextBox 3">
            <a:extLst>
              <a:ext uri="{FF2B5EF4-FFF2-40B4-BE49-F238E27FC236}">
                <a16:creationId xmlns:a16="http://schemas.microsoft.com/office/drawing/2014/main" id="{B5927B09-AC6E-522E-38D4-8271C966ADEA}"/>
              </a:ext>
            </a:extLst>
          </p:cNvPr>
          <p:cNvSpPr txBox="1"/>
          <p:nvPr/>
        </p:nvSpPr>
        <p:spPr>
          <a:xfrm>
            <a:off x="362309" y="750498"/>
            <a:ext cx="8781691" cy="452431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Laba pārvaldība izglītībā ietver skaidru vīziju un stratēģisku plānošanu, kurā iesaistīti pedagogi, iestādes vadība, izglītojamie </a:t>
            </a:r>
            <a:r>
              <a:rPr lang="lv-LV" altLang="lv-LV" sz="1600" dirty="0">
                <a:solidFill>
                  <a:srgbClr val="0A0A0A"/>
                </a:solidFill>
                <a:latin typeface="Calibri" panose="020F0502020204030204" pitchFamily="34" charset="0"/>
                <a:cs typeface="Calibri" panose="020F0502020204030204" pitchFamily="34" charset="0"/>
              </a:rPr>
              <a:t>(</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vecāki), sadarbības partneri,</a:t>
            </a:r>
            <a:r>
              <a:rPr kumimoji="0" lang="lv-LV" altLang="lv-LV" sz="1600" b="0" i="0" u="none" strike="noStrike" cap="none" normalizeH="0" dirty="0">
                <a:ln>
                  <a:noFill/>
                </a:ln>
                <a:solidFill>
                  <a:srgbClr val="0A0A0A"/>
                </a:solidFill>
                <a:effectLst/>
                <a:latin typeface="Calibri" panose="020F0502020204030204" pitchFamily="34" charset="0"/>
                <a:cs typeface="Calibri" panose="020F0502020204030204" pitchFamily="34" charset="0"/>
              </a:rPr>
              <a:t> darba devēji</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skaidri definējot mērķus un sagaidāmo sniegumu, nodrošinot caurspīdīgu, efektīvu un uz rezultātu orientētu izglītības procesu / izglītības iestādes darbību, kas balstās uz demokrātijas, tiesiskuma un atbildības principiem, lai sasniegtu augstāku izglītības kvalitāti.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v-LV" altLang="lv-LV" sz="16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Labas pārvaldības komponenti izglītībā:</a:t>
            </a:r>
            <a:endParaRPr kumimoji="0" lang="lv-LV" altLang="lv-LV" sz="16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Stratēģiskā vīzija:</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Izglītības iestāde skaidri zina, kādus absolventus vēlas izaudzināt, un tam piekrīt iesaistītās</a:t>
            </a:r>
            <a:r>
              <a:rPr kumimoji="0" lang="lv-LV" altLang="lv-LV" sz="1600" b="0" i="0" u="none" strike="noStrike" cap="none" normalizeH="0" dirty="0">
                <a:ln>
                  <a:noFill/>
                </a:ln>
                <a:solidFill>
                  <a:srgbClr val="0A0A0A"/>
                </a:solidFill>
                <a:effectLst/>
                <a:latin typeface="Calibri" panose="020F0502020204030204" pitchFamily="34" charset="0"/>
                <a:cs typeface="Calibri" panose="020F0502020204030204" pitchFamily="34" charset="0"/>
              </a:rPr>
              <a:t> puses.</a:t>
            </a:r>
            <a:endPar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Līderība:</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Direktors spēj īstenot vīziju, rāda personīgu piemēru un motivē darbiniekus.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Darbinieku iesaiste:</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Pedagogi izprot un atbalsta izglītības iestādes darbības plānu, aktīvi piedaloties tā īstenošanā.</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Mērķu skaidrība:</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No darbiniekiem tiek prasīts konkrēts sniegums un rīcība, lai sasniegtu izglītības iestādes mērķus.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Darbības efektivitāte:</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Procesi ir organizēti un vērsti uz rezultātu, nodrošinot augstu izglītības kvalitāti.</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lv-LV" altLang="lv-LV" sz="1600" b="1" i="0" u="none" strike="noStrike" cap="none" normalizeH="0" dirty="0">
                <a:ln>
                  <a:noFill/>
                </a:ln>
                <a:solidFill>
                  <a:srgbClr val="0A0A0A"/>
                </a:solidFill>
                <a:effectLst/>
                <a:latin typeface="Calibri" panose="020F0502020204030204" pitchFamily="34" charset="0"/>
                <a:cs typeface="Calibri" panose="020F0502020204030204" pitchFamily="34" charset="0"/>
              </a:rPr>
              <a:t> Iesaiste</a:t>
            </a:r>
            <a:r>
              <a:rPr kumimoji="0" lang="lv-LV" altLang="lv-LV" sz="1600" b="1"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a:t>
            </a:r>
            <a:r>
              <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rPr>
              <a:t> Pārvaldība balstās tiesiskumā, ievērojot izglītojamo, vecāku, darbinieku, darba devēju intereses un nodrošinot atbildību.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v-LV" altLang="lv-LV" sz="1600" b="0" i="0" u="none" strike="noStrike" cap="none" normalizeH="0" baseline="0" dirty="0">
              <a:ln>
                <a:noFill/>
              </a:ln>
              <a:solidFill>
                <a:srgbClr val="0A0A0A"/>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920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a vietturis 2">
            <a:extLst>
              <a:ext uri="{FF2B5EF4-FFF2-40B4-BE49-F238E27FC236}">
                <a16:creationId xmlns:a16="http://schemas.microsoft.com/office/drawing/2014/main" id="{A976032D-C037-4A17-F9AC-00BF81459B61}"/>
              </a:ext>
            </a:extLst>
          </p:cNvPr>
          <p:cNvSpPr>
            <a:spLocks noGrp="1"/>
          </p:cNvSpPr>
          <p:nvPr>
            <p:ph type="body" sz="quarter" idx="10"/>
          </p:nvPr>
        </p:nvSpPr>
        <p:spPr/>
        <p:txBody>
          <a:bodyPr/>
          <a:lstStyle/>
          <a:p>
            <a:r>
              <a:rPr lang="lv-LV" sz="2400" b="1" dirty="0">
                <a:solidFill>
                  <a:srgbClr val="7030A0"/>
                </a:solidFill>
              </a:rPr>
              <a:t>Piemērs: laba pārvaldība mācību stundā …</a:t>
            </a:r>
          </a:p>
        </p:txBody>
      </p:sp>
      <p:sp>
        <p:nvSpPr>
          <p:cNvPr id="7" name="TextBox 6">
            <a:extLst>
              <a:ext uri="{FF2B5EF4-FFF2-40B4-BE49-F238E27FC236}">
                <a16:creationId xmlns:a16="http://schemas.microsoft.com/office/drawing/2014/main" id="{4F36E155-49EC-DF66-E64D-8C1BBB395DBC}"/>
              </a:ext>
            </a:extLst>
          </p:cNvPr>
          <p:cNvSpPr txBox="1"/>
          <p:nvPr/>
        </p:nvSpPr>
        <p:spPr>
          <a:xfrm>
            <a:off x="603849" y="957164"/>
            <a:ext cx="8229600" cy="3785652"/>
          </a:xfrm>
          <a:prstGeom prst="rect">
            <a:avLst/>
          </a:prstGeom>
          <a:noFill/>
        </p:spPr>
        <p:txBody>
          <a:bodyPr wrap="square">
            <a:spAutoFit/>
          </a:bodyPr>
          <a:lstStyle/>
          <a:p>
            <a:r>
              <a:rPr lang="lv-LV" sz="2000" b="1" dirty="0"/>
              <a:t>Telpa</a:t>
            </a:r>
            <a:r>
              <a:rPr lang="lv-LV" sz="2000" dirty="0"/>
              <a:t> ir rūpīgi izveidota, </a:t>
            </a:r>
            <a:r>
              <a:rPr lang="lv-LV" sz="2000" dirty="0" err="1"/>
              <a:t>mērķorientēta</a:t>
            </a:r>
            <a:r>
              <a:rPr lang="lv-LV" sz="2000" dirty="0"/>
              <a:t> un elastīga mācību vide (iekārtojums, resursi).</a:t>
            </a:r>
          </a:p>
          <a:p>
            <a:r>
              <a:rPr lang="lv-LV" sz="2000" dirty="0"/>
              <a:t>Visi </a:t>
            </a:r>
            <a:r>
              <a:rPr lang="lv-LV" sz="2000" b="1" dirty="0"/>
              <a:t>mācību materiāli </a:t>
            </a:r>
            <a:r>
              <a:rPr lang="lv-LV" sz="2000" dirty="0"/>
              <a:t>ir kvalitatīvi sagatavoti, ir mūsdienīgi.</a:t>
            </a:r>
          </a:p>
          <a:p>
            <a:r>
              <a:rPr lang="lv-LV" sz="2000" b="1" dirty="0"/>
              <a:t>Mācību vide </a:t>
            </a:r>
            <a:r>
              <a:rPr lang="lv-LV" sz="2000" dirty="0"/>
              <a:t>tiek veidota tā, lai ikviens justos gaidīts un gatavs mācīties. </a:t>
            </a:r>
          </a:p>
          <a:p>
            <a:r>
              <a:rPr lang="lv-LV" sz="2000" b="1" dirty="0"/>
              <a:t>Pedagogs</a:t>
            </a:r>
            <a:r>
              <a:rPr lang="lv-LV" sz="2000" dirty="0"/>
              <a:t> prasmīgi pielāgo pieeju dažādiem mācīšanās stiliem un vajadzībām, veidojot iekļaujošu vidi. Izglītības process ir dažāds, respektējot izglītojamo spējas, vajadzības un intereses. </a:t>
            </a:r>
          </a:p>
          <a:p>
            <a:endParaRPr lang="lv-LV" sz="2000" dirty="0"/>
          </a:p>
          <a:p>
            <a:pPr algn="ctr"/>
            <a:r>
              <a:rPr lang="lv-LV" sz="2000" dirty="0"/>
              <a:t>Mācību vide, pedagogu profesionālā darbība un izglītojamie, kā arī klases / mācību telpas </a:t>
            </a:r>
            <a:r>
              <a:rPr lang="lv-LV" sz="2000" b="1" dirty="0"/>
              <a:t>atklāj vienotu sistēmu skolas misijas, vīzijas un vērtību iedzīvināšanai ikdienā.</a:t>
            </a:r>
          </a:p>
        </p:txBody>
      </p:sp>
    </p:spTree>
    <p:extLst>
      <p:ext uri="{BB962C8B-B14F-4D97-AF65-F5344CB8AC3E}">
        <p14:creationId xmlns:p14="http://schemas.microsoft.com/office/powerpoint/2010/main" val="2267943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a vietturis 2">
            <a:extLst>
              <a:ext uri="{FF2B5EF4-FFF2-40B4-BE49-F238E27FC236}">
                <a16:creationId xmlns:a16="http://schemas.microsoft.com/office/drawing/2014/main" id="{94C8B11D-2E3C-EC5D-AF08-9325CBD47D88}"/>
              </a:ext>
            </a:extLst>
          </p:cNvPr>
          <p:cNvSpPr>
            <a:spLocks noGrp="1"/>
          </p:cNvSpPr>
          <p:nvPr>
            <p:ph type="body" sz="quarter" idx="10"/>
          </p:nvPr>
        </p:nvSpPr>
        <p:spPr/>
        <p:txBody>
          <a:bodyPr/>
          <a:lstStyle/>
          <a:p>
            <a:endParaRPr lang="lv-LV"/>
          </a:p>
        </p:txBody>
      </p:sp>
      <p:sp>
        <p:nvSpPr>
          <p:cNvPr id="5" name="TextBox 4">
            <a:extLst>
              <a:ext uri="{FF2B5EF4-FFF2-40B4-BE49-F238E27FC236}">
                <a16:creationId xmlns:a16="http://schemas.microsoft.com/office/drawing/2014/main" id="{BB4E013C-F8FE-3E6A-C5A6-F40E6FEF9826}"/>
              </a:ext>
            </a:extLst>
          </p:cNvPr>
          <p:cNvSpPr txBox="1"/>
          <p:nvPr/>
        </p:nvSpPr>
        <p:spPr>
          <a:xfrm>
            <a:off x="543464" y="1282548"/>
            <a:ext cx="8057072" cy="1569660"/>
          </a:xfrm>
          <a:prstGeom prst="rect">
            <a:avLst/>
          </a:prstGeom>
          <a:solidFill>
            <a:schemeClr val="tx2">
              <a:lumMod val="10000"/>
              <a:lumOff val="90000"/>
            </a:schemeClr>
          </a:solidFill>
        </p:spPr>
        <p:txBody>
          <a:bodyPr wrap="square">
            <a:spAutoFit/>
          </a:bodyPr>
          <a:lstStyle/>
          <a:p>
            <a:pPr marL="0" indent="0" algn="ctr">
              <a:buNone/>
            </a:pPr>
            <a:r>
              <a:rPr lang="lv-LV" sz="2400" dirty="0"/>
              <a:t>Izaicinājums nākotnei – </a:t>
            </a:r>
          </a:p>
          <a:p>
            <a:pPr marL="0" indent="0" algn="ctr">
              <a:buNone/>
            </a:pPr>
            <a:r>
              <a:rPr lang="lv-LV" sz="2400" b="1" dirty="0"/>
              <a:t>no </a:t>
            </a:r>
            <a:r>
              <a:rPr lang="lv-LV" sz="2400" b="1" i="1" dirty="0"/>
              <a:t>labas pārvaldības </a:t>
            </a:r>
            <a:r>
              <a:rPr lang="lv-LV" sz="2400" i="1" dirty="0"/>
              <a:t>(</a:t>
            </a:r>
            <a:r>
              <a:rPr lang="lv-LV" sz="2400" i="1" dirty="0" err="1"/>
              <a:t>good</a:t>
            </a:r>
            <a:r>
              <a:rPr lang="lv-LV" sz="2400" i="1" dirty="0"/>
              <a:t> </a:t>
            </a:r>
            <a:r>
              <a:rPr lang="lv-LV" sz="2400" i="1" dirty="0" err="1"/>
              <a:t>governance</a:t>
            </a:r>
            <a:r>
              <a:rPr lang="lv-LV" sz="2400" i="1" dirty="0"/>
              <a:t>) </a:t>
            </a:r>
          </a:p>
          <a:p>
            <a:pPr marL="0" indent="0" algn="ctr">
              <a:buNone/>
            </a:pPr>
            <a:r>
              <a:rPr lang="lv-LV" sz="2400" b="1" dirty="0"/>
              <a:t>uz </a:t>
            </a:r>
          </a:p>
          <a:p>
            <a:pPr marL="0" indent="0" algn="ctr">
              <a:buNone/>
            </a:pPr>
            <a:r>
              <a:rPr lang="lv-LV" sz="2400" b="1" i="1" dirty="0"/>
              <a:t>viedu pārvaldību </a:t>
            </a:r>
            <a:r>
              <a:rPr lang="lv-LV" sz="2400" i="1" dirty="0"/>
              <a:t>(</a:t>
            </a:r>
            <a:r>
              <a:rPr lang="lv-LV" sz="2400" i="1" dirty="0" err="1"/>
              <a:t>smart</a:t>
            </a:r>
            <a:r>
              <a:rPr lang="lv-LV" sz="2400" i="1" dirty="0"/>
              <a:t> </a:t>
            </a:r>
            <a:r>
              <a:rPr lang="lv-LV" sz="2400" i="1" dirty="0" err="1"/>
              <a:t>governance</a:t>
            </a:r>
            <a:r>
              <a:rPr lang="lv-LV" sz="2400" i="1" dirty="0"/>
              <a:t>)…!!! </a:t>
            </a:r>
          </a:p>
        </p:txBody>
      </p:sp>
    </p:spTree>
    <p:extLst>
      <p:ext uri="{BB962C8B-B14F-4D97-AF65-F5344CB8AC3E}">
        <p14:creationId xmlns:p14="http://schemas.microsoft.com/office/powerpoint/2010/main" val="3301569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C22C2-2ED3-895A-2B14-365079EEAEC3}"/>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180006F0-F431-E61F-26F2-EDFA7C4048FF}"/>
              </a:ext>
            </a:extLst>
          </p:cNvPr>
          <p:cNvSpPr>
            <a:spLocks noGrp="1"/>
          </p:cNvSpPr>
          <p:nvPr>
            <p:ph type="body" sz="quarter" idx="10"/>
          </p:nvPr>
        </p:nvSpPr>
        <p:spPr>
          <a:xfrm>
            <a:off x="725556" y="385034"/>
            <a:ext cx="7475034" cy="298791"/>
          </a:xfrm>
        </p:spPr>
        <p:txBody>
          <a:bodyPr/>
          <a:lstStyle/>
          <a:p>
            <a:pPr>
              <a:lnSpc>
                <a:spcPct val="107000"/>
              </a:lnSpc>
              <a:spcAft>
                <a:spcPts val="800"/>
              </a:spcAft>
            </a:pPr>
            <a:r>
              <a:rPr lang="lv-LV" sz="2400" b="1" dirty="0">
                <a:solidFill>
                  <a:srgbClr val="7030A0"/>
                </a:solidFill>
                <a:ea typeface="Calibri" panose="020F0502020204030204" pitchFamily="34" charset="0"/>
                <a:cs typeface="Times New Roman" panose="02020603050405020304" pitchFamily="18" charset="0"/>
              </a:rPr>
              <a:t>Profesionālās izglītības saturs</a:t>
            </a:r>
          </a:p>
          <a:p>
            <a:pPr>
              <a:lnSpc>
                <a:spcPct val="107000"/>
              </a:lnSpc>
              <a:spcAft>
                <a:spcPts val="800"/>
              </a:spcAft>
            </a:pPr>
            <a:endParaRPr lang="lv-LV" sz="800" b="1" dirty="0">
              <a:solidFill>
                <a:srgbClr val="7030A0"/>
              </a:solidFill>
              <a:ea typeface="Calibri" panose="020F0502020204030204" pitchFamily="34" charset="0"/>
              <a:cs typeface="Times New Roman" panose="02020603050405020304" pitchFamily="18" charset="0"/>
            </a:endParaRPr>
          </a:p>
        </p:txBody>
      </p:sp>
      <p:sp>
        <p:nvSpPr>
          <p:cNvPr id="2" name="Satura vietturis 2">
            <a:extLst>
              <a:ext uri="{FF2B5EF4-FFF2-40B4-BE49-F238E27FC236}">
                <a16:creationId xmlns:a16="http://schemas.microsoft.com/office/drawing/2014/main" id="{31DD1E6B-AF9F-B84D-2666-20387441D06F}"/>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E1DE705F-381A-5B0E-5B0A-065769E2DE8F}"/>
              </a:ext>
            </a:extLst>
          </p:cNvPr>
          <p:cNvSpPr txBox="1"/>
          <p:nvPr/>
        </p:nvSpPr>
        <p:spPr>
          <a:xfrm>
            <a:off x="305637" y="534430"/>
            <a:ext cx="8657208" cy="4647426"/>
          </a:xfrm>
          <a:prstGeom prst="rect">
            <a:avLst/>
          </a:prstGeom>
          <a:noFill/>
        </p:spPr>
        <p:txBody>
          <a:bodyPr wrap="square">
            <a:spAutoFit/>
          </a:bodyPr>
          <a:lstStyle/>
          <a:p>
            <a:r>
              <a:rPr lang="lv-LV" sz="2000" dirty="0"/>
              <a:t>Profesionālās izglītības obligāto saturu veido un to nosaka atbilstoši:</a:t>
            </a:r>
          </a:p>
          <a:p>
            <a:pPr marL="285750" indent="-285750">
              <a:buFont typeface="Wingdings" panose="05000000000000000000" pitchFamily="2" charset="2"/>
              <a:buChar char="ü"/>
            </a:pPr>
            <a:r>
              <a:rPr lang="lv-LV" sz="2000" b="1" dirty="0">
                <a:solidFill>
                  <a:srgbClr val="7030A0"/>
                </a:solidFill>
              </a:rPr>
              <a:t>profesiju standartos </a:t>
            </a:r>
            <a:r>
              <a:rPr lang="lv-LV" sz="2000" dirty="0"/>
              <a:t>vai </a:t>
            </a:r>
            <a:r>
              <a:rPr lang="lv-LV" sz="2000" b="1" dirty="0">
                <a:solidFill>
                  <a:srgbClr val="7030A0"/>
                </a:solidFill>
              </a:rPr>
              <a:t>profesionālās kvalifikācijas prasībās* </a:t>
            </a:r>
            <a:r>
              <a:rPr lang="lv-LV" sz="2000" dirty="0"/>
              <a:t>noteiktajām zināšanām, prasmēm, attieksmēm un kompetencēm vai </a:t>
            </a:r>
            <a:r>
              <a:rPr lang="lv-LV" sz="2000" b="1" dirty="0">
                <a:solidFill>
                  <a:srgbClr val="7030A0"/>
                </a:solidFill>
              </a:rPr>
              <a:t>nozares </a:t>
            </a:r>
            <a:r>
              <a:rPr lang="lv-LV" sz="2000" dirty="0"/>
              <a:t>profesionālo darbību reglamentējošajos </a:t>
            </a:r>
            <a:r>
              <a:rPr lang="lv-LV" sz="2000" b="1" dirty="0">
                <a:solidFill>
                  <a:srgbClr val="7030A0"/>
                </a:solidFill>
              </a:rPr>
              <a:t>normatīvajos aktos </a:t>
            </a:r>
            <a:r>
              <a:rPr lang="lv-LV" sz="2000" dirty="0"/>
              <a:t>noteiktajam;</a:t>
            </a:r>
          </a:p>
          <a:p>
            <a:pPr marL="285750" indent="-285750">
              <a:buFont typeface="Wingdings" panose="05000000000000000000" pitchFamily="2" charset="2"/>
              <a:buChar char="ü"/>
            </a:pPr>
            <a:r>
              <a:rPr lang="lv-LV" sz="2000" dirty="0"/>
              <a:t> </a:t>
            </a:r>
            <a:r>
              <a:rPr lang="lv-LV" sz="2000" b="1" dirty="0">
                <a:solidFill>
                  <a:srgbClr val="7030A0"/>
                </a:solidFill>
              </a:rPr>
              <a:t>normatīvajiem aktiem</a:t>
            </a:r>
            <a:r>
              <a:rPr lang="lv-LV" sz="2000" dirty="0"/>
              <a:t>**, kas reglamentē profesionālās izglītības saturu un programmu sagatavošanu;</a:t>
            </a:r>
          </a:p>
          <a:p>
            <a:pPr marL="285750" indent="-285750">
              <a:buFont typeface="Wingdings" panose="05000000000000000000" pitchFamily="2" charset="2"/>
              <a:buChar char="ü"/>
            </a:pPr>
            <a:r>
              <a:rPr lang="lv-LV" sz="2000" b="1" dirty="0">
                <a:solidFill>
                  <a:srgbClr val="7030A0"/>
                </a:solidFill>
              </a:rPr>
              <a:t>plānotiem sasniedzamiem mācīšanās rezultātiem</a:t>
            </a:r>
            <a:r>
              <a:rPr lang="lv-LV" sz="2000" dirty="0"/>
              <a:t> koordinējot profesionālajos mācību priekšmetos/profesionālo kompetenču moduļos un mūžizglītības kompetenču moduļos paredzētos rezultātus</a:t>
            </a:r>
          </a:p>
          <a:p>
            <a:pPr algn="r"/>
            <a:endParaRPr lang="lv-LV" sz="1600" i="1" dirty="0"/>
          </a:p>
          <a:p>
            <a:pPr algn="r"/>
            <a:r>
              <a:rPr lang="lv-LV" sz="1600" i="1" dirty="0"/>
              <a:t>*https://www.viaa.gov.lv/lv/profesionala-izglitiba</a:t>
            </a:r>
          </a:p>
          <a:p>
            <a:pPr algn="r"/>
            <a:r>
              <a:rPr lang="lv-LV" sz="1600" i="1" dirty="0"/>
              <a:t>**</a:t>
            </a:r>
            <a:r>
              <a:rPr lang="lv-LV" sz="1600" i="1" dirty="0">
                <a:hlinkClick r:id="rId3"/>
              </a:rPr>
              <a:t>https://likumi.lv/ta/id/349948-noteikumi-par-valsts-profesionalas-talakizglitibas-un-profesionalas-pilnveides-izglitibas-standartu</a:t>
            </a:r>
            <a:r>
              <a:rPr lang="lv-LV" sz="1600" i="1" dirty="0"/>
              <a:t> (MK 10.02.2024. noteikumi 110); https://likumi.lv/ta/id/342079-visparejas-un-profesionalas-izglitibas-programmu-licencesanas-kartiba</a:t>
            </a:r>
            <a:r>
              <a:rPr lang="lv-LV" sz="1600" dirty="0"/>
              <a:t> </a:t>
            </a:r>
            <a:r>
              <a:rPr lang="lv-LV" sz="1600" b="1" dirty="0"/>
              <a:t> </a:t>
            </a:r>
            <a:endParaRPr lang="lv-LV" sz="1600" dirty="0"/>
          </a:p>
        </p:txBody>
      </p:sp>
    </p:spTree>
    <p:extLst>
      <p:ext uri="{BB962C8B-B14F-4D97-AF65-F5344CB8AC3E}">
        <p14:creationId xmlns:p14="http://schemas.microsoft.com/office/powerpoint/2010/main" val="4026325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3BD6E-DE0F-1756-EB61-FD3794D436F7}"/>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F96DF7E9-B615-3203-E832-0D65E9F74CBB}"/>
              </a:ext>
            </a:extLst>
          </p:cNvPr>
          <p:cNvSpPr>
            <a:spLocks noGrp="1"/>
          </p:cNvSpPr>
          <p:nvPr>
            <p:ph type="body" sz="quarter" idx="10"/>
          </p:nvPr>
        </p:nvSpPr>
        <p:spPr>
          <a:xfrm>
            <a:off x="716929" y="12673"/>
            <a:ext cx="7475034" cy="540700"/>
          </a:xfrm>
        </p:spPr>
        <p:txBody>
          <a:bodyPr/>
          <a:lstStyle/>
          <a:p>
            <a:pPr>
              <a:lnSpc>
                <a:spcPct val="107000"/>
              </a:lnSpc>
              <a:spcAft>
                <a:spcPts val="800"/>
              </a:spcAft>
            </a:pPr>
            <a:endParaRPr lang="lv-LV" sz="2400" b="1" dirty="0">
              <a:solidFill>
                <a:srgbClr val="7030A0"/>
              </a:solidFill>
              <a:ea typeface="Calibri" panose="020F0502020204030204" pitchFamily="34" charset="0"/>
              <a:cs typeface="Times New Roman" panose="02020603050405020304" pitchFamily="18" charset="0"/>
            </a:endParaRPr>
          </a:p>
          <a:p>
            <a:pPr>
              <a:lnSpc>
                <a:spcPct val="107000"/>
              </a:lnSpc>
              <a:spcAft>
                <a:spcPts val="800"/>
              </a:spcAft>
            </a:pPr>
            <a:r>
              <a:rPr lang="lv-LV" sz="2400" b="1" dirty="0">
                <a:solidFill>
                  <a:srgbClr val="7030A0"/>
                </a:solidFill>
                <a:ea typeface="Calibri" panose="020F0502020204030204" pitchFamily="34" charset="0"/>
                <a:cs typeface="Times New Roman" panose="02020603050405020304" pitchFamily="18" charset="0"/>
              </a:rPr>
              <a:t>Profesionālās izglītības saturs pieaugušajiem</a:t>
            </a:r>
          </a:p>
          <a:p>
            <a:pPr>
              <a:lnSpc>
                <a:spcPct val="107000"/>
              </a:lnSpc>
              <a:spcAft>
                <a:spcPts val="800"/>
              </a:spcAft>
            </a:pPr>
            <a:endParaRPr lang="en-GB" sz="2400" b="1" dirty="0">
              <a:solidFill>
                <a:srgbClr val="7030A0"/>
              </a:solidFill>
              <a:effectLst/>
              <a:ea typeface="Calibri" panose="020F0502020204030204" pitchFamily="34" charset="0"/>
              <a:cs typeface="Times New Roman" panose="02020603050405020304" pitchFamily="18" charset="0"/>
            </a:endParaRPr>
          </a:p>
        </p:txBody>
      </p:sp>
      <p:sp>
        <p:nvSpPr>
          <p:cNvPr id="2" name="Satura vietturis 2">
            <a:extLst>
              <a:ext uri="{FF2B5EF4-FFF2-40B4-BE49-F238E27FC236}">
                <a16:creationId xmlns:a16="http://schemas.microsoft.com/office/drawing/2014/main" id="{B8253435-57F6-6679-6752-4C22929896E9}"/>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453622BD-CF3C-6B84-862B-7694FD8EC7C0}"/>
              </a:ext>
            </a:extLst>
          </p:cNvPr>
          <p:cNvSpPr txBox="1"/>
          <p:nvPr/>
        </p:nvSpPr>
        <p:spPr>
          <a:xfrm>
            <a:off x="200264" y="534430"/>
            <a:ext cx="8743472" cy="4308872"/>
          </a:xfrm>
          <a:prstGeom prst="rect">
            <a:avLst/>
          </a:prstGeom>
          <a:noFill/>
        </p:spPr>
        <p:txBody>
          <a:bodyPr wrap="square">
            <a:spAutoFit/>
          </a:bodyPr>
          <a:lstStyle/>
          <a:p>
            <a:pPr algn="ctr"/>
            <a:r>
              <a:rPr lang="lv-LV" sz="1600" dirty="0">
                <a:hlinkClick r:id="rId3"/>
              </a:rPr>
              <a:t>https://likumi.lv/ta/id/349948-noteikumi-par-valsts-profesionalas-talakizglitibas-un-profesionalas-pilnveides-izglitibas-standartu</a:t>
            </a:r>
            <a:r>
              <a:rPr lang="lv-LV" sz="1600" dirty="0"/>
              <a:t> (MK 10.02.2024. noteikumi 110)</a:t>
            </a:r>
          </a:p>
          <a:p>
            <a:endParaRPr lang="lv-LV" sz="800" dirty="0"/>
          </a:p>
          <a:p>
            <a:r>
              <a:rPr lang="lv-LV" sz="1800" dirty="0"/>
              <a:t>Profesionālās tālākizglītības </a:t>
            </a:r>
            <a:r>
              <a:rPr lang="lv-LV" sz="1800" b="1" dirty="0">
                <a:solidFill>
                  <a:srgbClr val="7030A0"/>
                </a:solidFill>
              </a:rPr>
              <a:t>(PT) </a:t>
            </a:r>
            <a:r>
              <a:rPr lang="lv-LV" sz="1800" dirty="0"/>
              <a:t>un profesionālās pilnveides </a:t>
            </a:r>
            <a:r>
              <a:rPr lang="lv-LV" sz="1800" b="1" dirty="0">
                <a:solidFill>
                  <a:srgbClr val="7030A0"/>
                </a:solidFill>
              </a:rPr>
              <a:t>(PP) </a:t>
            </a:r>
            <a:r>
              <a:rPr lang="lv-LV" sz="1800" dirty="0"/>
              <a:t>izglītībā atbilstoši profesionālās kvalifikācijas līmenim un profesionālās kvalifikācijas prasībām: </a:t>
            </a:r>
          </a:p>
          <a:p>
            <a:pPr marL="285750" indent="-285750">
              <a:buFont typeface="Wingdings" panose="05000000000000000000" pitchFamily="2" charset="2"/>
              <a:buChar char="ü"/>
            </a:pPr>
            <a:r>
              <a:rPr lang="lv-LV" sz="1800" dirty="0"/>
              <a:t>veicina izpratni </a:t>
            </a:r>
            <a:r>
              <a:rPr lang="lv-LV" sz="1800" b="1" dirty="0">
                <a:solidFill>
                  <a:srgbClr val="7030A0"/>
                </a:solidFill>
              </a:rPr>
              <a:t>par cilvēka un sabiedrības drošību, darba, vides un civilo aizsardzību, darba tiesībām un veselību</a:t>
            </a:r>
            <a:r>
              <a:rPr lang="lv-LV" sz="1800" dirty="0"/>
              <a:t> kā dzīves kvalitātes nosacījumu; </a:t>
            </a:r>
          </a:p>
          <a:p>
            <a:pPr marL="285750" indent="-285750">
              <a:buFont typeface="Wingdings" panose="05000000000000000000" pitchFamily="2" charset="2"/>
              <a:buChar char="ü"/>
            </a:pPr>
            <a:r>
              <a:rPr lang="lv-LV" sz="1800" dirty="0"/>
              <a:t>attīsta prasmes pastāvīgi un patstāvīgi reaģēt uz dinamiskām izmaiņām sabiedrībā un </a:t>
            </a:r>
            <a:r>
              <a:rPr lang="lv-LV" sz="1800" b="1" dirty="0">
                <a:solidFill>
                  <a:srgbClr val="7030A0"/>
                </a:solidFill>
              </a:rPr>
              <a:t>darba vidē un izmantot viedās un digitālās tehnoloģijas darba procesā</a:t>
            </a:r>
            <a:r>
              <a:rPr lang="lv-LV" sz="1800" dirty="0"/>
              <a:t>; </a:t>
            </a:r>
          </a:p>
          <a:p>
            <a:pPr marL="285750" indent="-285750">
              <a:buFont typeface="Wingdings" panose="05000000000000000000" pitchFamily="2" charset="2"/>
              <a:buChar char="ü"/>
            </a:pPr>
            <a:r>
              <a:rPr lang="lv-LV" sz="1800" dirty="0"/>
              <a:t>attīsta </a:t>
            </a:r>
            <a:r>
              <a:rPr lang="lv-LV" sz="1800" b="1" dirty="0">
                <a:solidFill>
                  <a:srgbClr val="7030A0"/>
                </a:solidFill>
              </a:rPr>
              <a:t>pētniecības prasmes</a:t>
            </a:r>
            <a:r>
              <a:rPr lang="lv-LV" sz="1800" dirty="0"/>
              <a:t>, kas veicina inovatīvu ideju rašanos un atbalsta pāreju uz produktīvu un ilgtspējīgu ekonomiku;  </a:t>
            </a:r>
          </a:p>
          <a:p>
            <a:pPr marL="285750" indent="-285750">
              <a:buFont typeface="Wingdings" panose="05000000000000000000" pitchFamily="2" charset="2"/>
              <a:buChar char="ü"/>
            </a:pPr>
            <a:r>
              <a:rPr lang="lv-LV" sz="1800" dirty="0"/>
              <a:t>veicina </a:t>
            </a:r>
            <a:r>
              <a:rPr lang="lv-LV" sz="1800" b="1" dirty="0">
                <a:solidFill>
                  <a:srgbClr val="7030A0"/>
                </a:solidFill>
              </a:rPr>
              <a:t>prasmes mācīties mūža garumā</a:t>
            </a:r>
            <a:r>
              <a:rPr lang="lv-LV" sz="1800" dirty="0"/>
              <a:t>, plānot un vadīt savu izziņas procesu; </a:t>
            </a:r>
          </a:p>
          <a:p>
            <a:pPr marL="285750" indent="-285750">
              <a:buFont typeface="Wingdings" panose="05000000000000000000" pitchFamily="2" charset="2"/>
              <a:buChar char="ü"/>
            </a:pPr>
            <a:r>
              <a:rPr lang="lv-LV" sz="1800" dirty="0"/>
              <a:t>sekmē </a:t>
            </a:r>
            <a:r>
              <a:rPr lang="lv-LV" sz="1800" b="1" dirty="0">
                <a:solidFill>
                  <a:srgbClr val="7030A0"/>
                </a:solidFill>
              </a:rPr>
              <a:t>pozitīvas attieksmes veidošanos pret līdzcilvēkiem un valsti, attīsta pašapziņu, spēju uzņemties pilsonisko atbildību un pieņemt atbildīgus lēmumus. </a:t>
            </a:r>
          </a:p>
        </p:txBody>
      </p:sp>
    </p:spTree>
    <p:extLst>
      <p:ext uri="{BB962C8B-B14F-4D97-AF65-F5344CB8AC3E}">
        <p14:creationId xmlns:p14="http://schemas.microsoft.com/office/powerpoint/2010/main" val="2256663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5407D-0CAC-F847-A96F-C7D5A176EE3B}"/>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B1422CD2-A785-D1FE-7904-7B9DAD391042}"/>
              </a:ext>
            </a:extLst>
          </p:cNvPr>
          <p:cNvSpPr>
            <a:spLocks noGrp="1"/>
          </p:cNvSpPr>
          <p:nvPr>
            <p:ph type="body" sz="quarter" idx="10"/>
          </p:nvPr>
        </p:nvSpPr>
        <p:spPr>
          <a:xfrm>
            <a:off x="518983" y="0"/>
            <a:ext cx="7475034" cy="540700"/>
          </a:xfrm>
        </p:spPr>
        <p:txBody>
          <a:bodyPr/>
          <a:lstStyle/>
          <a:p>
            <a:pPr>
              <a:lnSpc>
                <a:spcPct val="107000"/>
              </a:lnSpc>
              <a:spcAft>
                <a:spcPts val="800"/>
              </a:spcAft>
            </a:pPr>
            <a:r>
              <a:rPr lang="lv-LV" sz="2400" b="1" dirty="0">
                <a:solidFill>
                  <a:srgbClr val="7030A0"/>
                </a:solidFill>
                <a:effectLst/>
                <a:ea typeface="Calibri" panose="020F0502020204030204" pitchFamily="34" charset="0"/>
                <a:cs typeface="Times New Roman" panose="02020603050405020304" pitchFamily="18" charset="0"/>
              </a:rPr>
              <a:t>PT obligātais saturs</a:t>
            </a:r>
            <a:endParaRPr lang="en-GB" sz="2400" b="1" dirty="0">
              <a:solidFill>
                <a:srgbClr val="7030A0"/>
              </a:solidFill>
              <a:effectLst/>
              <a:ea typeface="Calibri" panose="020F0502020204030204" pitchFamily="34" charset="0"/>
              <a:cs typeface="Times New Roman" panose="02020603050405020304" pitchFamily="18" charset="0"/>
            </a:endParaRPr>
          </a:p>
        </p:txBody>
      </p:sp>
      <p:sp>
        <p:nvSpPr>
          <p:cNvPr id="2" name="Satura vietturis 2">
            <a:extLst>
              <a:ext uri="{FF2B5EF4-FFF2-40B4-BE49-F238E27FC236}">
                <a16:creationId xmlns:a16="http://schemas.microsoft.com/office/drawing/2014/main" id="{F09FB550-9176-0E0E-9D1C-F6F2598A13F0}"/>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F0E8DAE6-21DA-F6B6-198D-ECFCD8E34574}"/>
              </a:ext>
            </a:extLst>
          </p:cNvPr>
          <p:cNvSpPr txBox="1"/>
          <p:nvPr/>
        </p:nvSpPr>
        <p:spPr>
          <a:xfrm>
            <a:off x="215660" y="534430"/>
            <a:ext cx="8686799" cy="4278094"/>
          </a:xfrm>
          <a:prstGeom prst="rect">
            <a:avLst/>
          </a:prstGeom>
          <a:noFill/>
        </p:spPr>
        <p:txBody>
          <a:bodyPr wrap="square">
            <a:spAutoFit/>
          </a:bodyPr>
          <a:lstStyle/>
          <a:p>
            <a:r>
              <a:rPr lang="lv-LV" sz="1600" dirty="0"/>
              <a:t>PT programmas </a:t>
            </a:r>
            <a:r>
              <a:rPr lang="lv-LV" sz="1600" b="1" u="sng" dirty="0">
                <a:solidFill>
                  <a:srgbClr val="7030A0"/>
                </a:solidFill>
              </a:rPr>
              <a:t>pamatdaļa </a:t>
            </a:r>
            <a:r>
              <a:rPr lang="lv-LV" sz="1600" dirty="0"/>
              <a:t>ir 80 līdz 90 procenti no kopapjoma un atbilstoši profesionālās kvalifikācijas prasībām to veido: </a:t>
            </a:r>
          </a:p>
          <a:p>
            <a:pPr marL="342900" indent="-342900">
              <a:buFont typeface="Wingdings" panose="05000000000000000000" pitchFamily="2" charset="2"/>
              <a:buChar char="ü"/>
            </a:pPr>
            <a:r>
              <a:rPr lang="lv-LV" sz="1600" b="1" dirty="0">
                <a:solidFill>
                  <a:srgbClr val="7030A0"/>
                </a:solidFill>
              </a:rPr>
              <a:t>profesionālie</a:t>
            </a:r>
            <a:r>
              <a:rPr lang="lv-LV" sz="1600" dirty="0"/>
              <a:t> moduļi vai profesionālie mācību priekšmeti profesionālās kompetences attīstībai; </a:t>
            </a:r>
          </a:p>
          <a:p>
            <a:pPr marL="342900" indent="-342900">
              <a:buFont typeface="Wingdings" panose="05000000000000000000" pitchFamily="2" charset="2"/>
              <a:buChar char="ü"/>
            </a:pPr>
            <a:r>
              <a:rPr lang="lv-LV" sz="1600" b="1" dirty="0">
                <a:solidFill>
                  <a:srgbClr val="7030A0"/>
                </a:solidFill>
              </a:rPr>
              <a:t>integrēti vai atsevišķi sabiedrības un cilvēka drošības</a:t>
            </a:r>
            <a:r>
              <a:rPr lang="lv-LV" sz="1600" dirty="0"/>
              <a:t> moduļi vai attiecīgi mācību priekšmeti, kas nodrošina veselības, cilvēka un sabiedrības drošības, darba, vides un civilās aizsardzības, darba tiesību kompetences attīstību; </a:t>
            </a:r>
          </a:p>
          <a:p>
            <a:pPr marL="342900" indent="-342900">
              <a:buFont typeface="Wingdings" panose="05000000000000000000" pitchFamily="2" charset="2"/>
              <a:buChar char="ü"/>
            </a:pPr>
            <a:r>
              <a:rPr lang="lv-LV" sz="1600" dirty="0"/>
              <a:t>integrēti vai atsevišķi moduļi, kas </a:t>
            </a:r>
            <a:r>
              <a:rPr lang="lv-LV" sz="1600" b="1" dirty="0">
                <a:solidFill>
                  <a:srgbClr val="7030A0"/>
                </a:solidFill>
              </a:rPr>
              <a:t>nodrošina digitālo </a:t>
            </a:r>
            <a:r>
              <a:rPr lang="lv-LV" sz="1600" b="1" dirty="0" err="1">
                <a:solidFill>
                  <a:srgbClr val="7030A0"/>
                </a:solidFill>
              </a:rPr>
              <a:t>pratību</a:t>
            </a:r>
            <a:r>
              <a:rPr lang="lv-LV" sz="1600" b="1" dirty="0">
                <a:solidFill>
                  <a:srgbClr val="7030A0"/>
                </a:solidFill>
              </a:rPr>
              <a:t> (</a:t>
            </a:r>
            <a:r>
              <a:rPr lang="lv-LV" sz="1600" dirty="0"/>
              <a:t>Eiropas iedzīvotāju digitālās kompetences ietvars). </a:t>
            </a:r>
          </a:p>
          <a:p>
            <a:pPr marL="342900" indent="-342900">
              <a:buFont typeface="Wingdings" panose="05000000000000000000" pitchFamily="2" charset="2"/>
              <a:buChar char="ü"/>
            </a:pPr>
            <a:endParaRPr lang="lv-LV" sz="800" dirty="0"/>
          </a:p>
          <a:p>
            <a:r>
              <a:rPr lang="lv-LV" dirty="0"/>
              <a:t>PT programmas </a:t>
            </a:r>
            <a:r>
              <a:rPr lang="lv-LV" b="1" u="sng" dirty="0">
                <a:solidFill>
                  <a:srgbClr val="7030A0"/>
                </a:solidFill>
              </a:rPr>
              <a:t>mainīgā daļa </a:t>
            </a:r>
            <a:r>
              <a:rPr lang="lv-LV" dirty="0"/>
              <a:t>ir 10 līdz 20 procenti no kopapjoma un to var veidot  saturs (mācību priekšmeti/moduļi):  </a:t>
            </a:r>
          </a:p>
          <a:p>
            <a:pPr marL="285750" indent="-285750">
              <a:buFont typeface="Wingdings" panose="05000000000000000000" pitchFamily="2" charset="2"/>
              <a:buChar char="ü"/>
            </a:pPr>
            <a:r>
              <a:rPr lang="lv-LV" dirty="0"/>
              <a:t>papildu saturs un vispārējās kompetences un caurviju prasmju attīstībai atbilstoši profesionālās kvalifikācijas prasībām; </a:t>
            </a:r>
          </a:p>
          <a:p>
            <a:pPr marL="285750" indent="-285750">
              <a:buFont typeface="Wingdings" panose="05000000000000000000" pitchFamily="2" charset="2"/>
              <a:buChar char="ü"/>
            </a:pPr>
            <a:r>
              <a:rPr lang="lv-LV" dirty="0"/>
              <a:t>kas attīsta pamata kompetences mūžizglītībai (rakstpratība, </a:t>
            </a:r>
            <a:r>
              <a:rPr lang="lv-LV" dirty="0" err="1"/>
              <a:t>daudzvalodu</a:t>
            </a:r>
            <a:r>
              <a:rPr lang="lv-LV" dirty="0"/>
              <a:t> kompetence, matemātiskā kompetence un kompetence dabaszinātnēs, tehnoloģijās un inženierzinātnēs, digitālā kompetence, pilsoniskuma un sociālā kompetence, mācīšanās mācīties kompetence, uzņēmējdarbības kompetence, kultūras izpratnes un izpausmes kompetence). </a:t>
            </a:r>
          </a:p>
        </p:txBody>
      </p:sp>
    </p:spTree>
    <p:extLst>
      <p:ext uri="{BB962C8B-B14F-4D97-AF65-F5344CB8AC3E}">
        <p14:creationId xmlns:p14="http://schemas.microsoft.com/office/powerpoint/2010/main" val="1112213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6E2D0-94DF-6855-DBF2-522E7021F9D1}"/>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C3F016A1-7CA3-3F01-49EB-A7A3C0233C91}"/>
              </a:ext>
            </a:extLst>
          </p:cNvPr>
          <p:cNvSpPr>
            <a:spLocks noGrp="1"/>
          </p:cNvSpPr>
          <p:nvPr>
            <p:ph type="body" sz="quarter" idx="10"/>
          </p:nvPr>
        </p:nvSpPr>
        <p:spPr>
          <a:xfrm>
            <a:off x="699676" y="43819"/>
            <a:ext cx="7475034" cy="540700"/>
          </a:xfrm>
        </p:spPr>
        <p:txBody>
          <a:bodyPr/>
          <a:lstStyle/>
          <a:p>
            <a:pPr>
              <a:lnSpc>
                <a:spcPct val="107000"/>
              </a:lnSpc>
              <a:spcAft>
                <a:spcPts val="800"/>
              </a:spcAft>
            </a:pPr>
            <a:r>
              <a:rPr lang="lv-LV" sz="2000" b="1" dirty="0">
                <a:solidFill>
                  <a:srgbClr val="7030A0"/>
                </a:solidFill>
                <a:ea typeface="Calibri" panose="020F0502020204030204" pitchFamily="34" charset="0"/>
                <a:cs typeface="Times New Roman" panose="02020603050405020304" pitchFamily="18" charset="0"/>
              </a:rPr>
              <a:t>Vide</a:t>
            </a:r>
          </a:p>
        </p:txBody>
      </p:sp>
      <p:sp>
        <p:nvSpPr>
          <p:cNvPr id="2" name="Satura vietturis 2">
            <a:extLst>
              <a:ext uri="{FF2B5EF4-FFF2-40B4-BE49-F238E27FC236}">
                <a16:creationId xmlns:a16="http://schemas.microsoft.com/office/drawing/2014/main" id="{0995807F-B7A7-4640-2281-3F7682CE12D4}"/>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D903F601-09DE-1AB5-BCA0-D5937F990F32}"/>
              </a:ext>
            </a:extLst>
          </p:cNvPr>
          <p:cNvSpPr txBox="1"/>
          <p:nvPr/>
        </p:nvSpPr>
        <p:spPr>
          <a:xfrm>
            <a:off x="305637" y="459483"/>
            <a:ext cx="8532725" cy="4524315"/>
          </a:xfrm>
          <a:prstGeom prst="rect">
            <a:avLst/>
          </a:prstGeom>
          <a:noFill/>
        </p:spPr>
        <p:txBody>
          <a:bodyPr wrap="square">
            <a:spAutoFit/>
          </a:bodyPr>
          <a:lstStyle/>
          <a:p>
            <a:r>
              <a:rPr lang="lv-LV" sz="1600" dirty="0"/>
              <a:t>PP un PP izglītības obligāto saturu īsteno: </a:t>
            </a:r>
          </a:p>
          <a:p>
            <a:pPr marL="285750" indent="-285750">
              <a:buFont typeface="Wingdings" panose="05000000000000000000" pitchFamily="2" charset="2"/>
              <a:buChar char="ü"/>
            </a:pPr>
            <a:r>
              <a:rPr lang="lv-LV" sz="1600" dirty="0"/>
              <a:t>mūsdienīgā un pieejamā mācību vidē ar piekļuvi </a:t>
            </a:r>
            <a:r>
              <a:rPr lang="lv-LV" sz="1600" b="1" dirty="0">
                <a:solidFill>
                  <a:srgbClr val="7030A0"/>
                </a:solidFill>
              </a:rPr>
              <a:t>jaunākajiem digitālajiem, tehnoloģiju, zinātniskajiem un nozares sasniegumiem</a:t>
            </a:r>
            <a:r>
              <a:rPr lang="lv-LV" sz="1600" dirty="0"/>
              <a:t>; </a:t>
            </a:r>
          </a:p>
          <a:p>
            <a:pPr marL="285750" indent="-285750">
              <a:buFont typeface="Wingdings" panose="05000000000000000000" pitchFamily="2" charset="2"/>
              <a:buChar char="ü"/>
            </a:pPr>
            <a:r>
              <a:rPr lang="lv-LV" sz="1600" b="1" dirty="0">
                <a:solidFill>
                  <a:srgbClr val="7030A0"/>
                </a:solidFill>
              </a:rPr>
              <a:t>integrēti mācību un darba vidē</a:t>
            </a:r>
            <a:r>
              <a:rPr lang="lv-LV" sz="1600" dirty="0"/>
              <a:t>, kā arī praksē darba vidē (uzņēmumā) izglītojamā lietpratības nostiprināšanai. </a:t>
            </a:r>
          </a:p>
          <a:p>
            <a:pPr marL="285750" indent="-285750">
              <a:buFont typeface="Wingdings" panose="05000000000000000000" pitchFamily="2" charset="2"/>
              <a:buChar char="ü"/>
            </a:pPr>
            <a:endParaRPr lang="lv-LV" sz="800" b="1" dirty="0">
              <a:solidFill>
                <a:srgbClr val="7030A0"/>
              </a:solidFill>
            </a:endParaRPr>
          </a:p>
          <a:p>
            <a:pPr algn="ctr"/>
            <a:r>
              <a:rPr lang="lv-LV" sz="2000" b="1" dirty="0">
                <a:solidFill>
                  <a:srgbClr val="7030A0"/>
                </a:solidFill>
              </a:rPr>
              <a:t>PI PROGRAMMAS NOSACĪJUMI</a:t>
            </a:r>
          </a:p>
          <a:p>
            <a:r>
              <a:rPr lang="lv-LV" dirty="0"/>
              <a:t>PI programma ir profesionālo izglītību reglamentējošs dokuments, kas atbilstoši valsts profesionālās izglītības standartam un profesijas standartā ietvertajām profesionālās kvalifikācijas prasībām nosaka:</a:t>
            </a:r>
          </a:p>
          <a:p>
            <a:r>
              <a:rPr lang="lv-LV" dirty="0"/>
              <a:t>1) PI programmas nosaukumu, mērķi, uzdevumus un sasniedzamos rezultātus;</a:t>
            </a:r>
          </a:p>
          <a:p>
            <a:r>
              <a:rPr lang="lv-LV" dirty="0"/>
              <a:t>2) profesionālās izglītības programmas saturu;</a:t>
            </a:r>
          </a:p>
          <a:p>
            <a:r>
              <a:rPr lang="lv-LV" dirty="0"/>
              <a:t>3) PI programmas īstenošanas plānu;</a:t>
            </a:r>
          </a:p>
          <a:p>
            <a:r>
              <a:rPr lang="lv-LV" dirty="0"/>
              <a:t>4) prasības attiecībā uz iepriekš iegūto izglītību;</a:t>
            </a:r>
          </a:p>
          <a:p>
            <a:r>
              <a:rPr lang="lv-LV" dirty="0"/>
              <a:t>5) profesionālās kvalifikācijas nosaukumu un līmeni, kā arī LKI līmeni;</a:t>
            </a:r>
          </a:p>
          <a:p>
            <a:r>
              <a:rPr lang="lv-LV" dirty="0"/>
              <a:t>6) PI programmas </a:t>
            </a:r>
            <a:r>
              <a:rPr lang="lv-LV" b="1" dirty="0">
                <a:solidFill>
                  <a:srgbClr val="7030A0"/>
                </a:solidFill>
              </a:rPr>
              <a:t>īstenošanai nepieciešamos resursus, tai skaitā personālu, finanšu un materiāltehniskos līdzekļus un infrastruktūru</a:t>
            </a:r>
            <a:r>
              <a:rPr lang="lv-LV" b="1" dirty="0"/>
              <a:t>;</a:t>
            </a:r>
          </a:p>
          <a:p>
            <a:r>
              <a:rPr lang="lv-LV" dirty="0"/>
              <a:t>7) nepieciešamās profesionālās kompetences prasības pedagogiem.</a:t>
            </a:r>
          </a:p>
          <a:p>
            <a:pPr algn="r"/>
            <a:r>
              <a:rPr lang="lv-LV" i="1" dirty="0"/>
              <a:t>Profesionālās izglītības likums, 25.pants </a:t>
            </a:r>
            <a:r>
              <a:rPr lang="lv-LV" b="1" i="1" dirty="0"/>
              <a:t> </a:t>
            </a:r>
            <a:endParaRPr lang="lv-LV" sz="1400" i="1" dirty="0"/>
          </a:p>
        </p:txBody>
      </p:sp>
    </p:spTree>
    <p:extLst>
      <p:ext uri="{BB962C8B-B14F-4D97-AF65-F5344CB8AC3E}">
        <p14:creationId xmlns:p14="http://schemas.microsoft.com/office/powerpoint/2010/main" val="1786885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BE5E5-DAEB-F564-E996-0E425790D2DA}"/>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6F505093-61A4-7579-6429-06DF895BEC3B}"/>
              </a:ext>
            </a:extLst>
          </p:cNvPr>
          <p:cNvSpPr>
            <a:spLocks noGrp="1"/>
          </p:cNvSpPr>
          <p:nvPr>
            <p:ph type="body" sz="quarter" idx="10"/>
          </p:nvPr>
        </p:nvSpPr>
        <p:spPr>
          <a:xfrm>
            <a:off x="716929" y="123903"/>
            <a:ext cx="7475034" cy="540700"/>
          </a:xfrm>
        </p:spPr>
        <p:txBody>
          <a:bodyPr/>
          <a:lstStyle/>
          <a:p>
            <a:pPr>
              <a:lnSpc>
                <a:spcPct val="107000"/>
              </a:lnSpc>
              <a:spcAft>
                <a:spcPts val="800"/>
              </a:spcAft>
            </a:pPr>
            <a:r>
              <a:rPr lang="lv-LV" sz="2000" b="1" dirty="0">
                <a:solidFill>
                  <a:srgbClr val="7030A0"/>
                </a:solidFill>
                <a:ea typeface="Calibri" panose="020F0502020204030204" pitchFamily="34" charset="0"/>
                <a:cs typeface="Times New Roman" panose="02020603050405020304" pitchFamily="18" charset="0"/>
              </a:rPr>
              <a:t>PT un PP programmas</a:t>
            </a:r>
          </a:p>
        </p:txBody>
      </p:sp>
      <p:sp>
        <p:nvSpPr>
          <p:cNvPr id="2" name="Satura vietturis 2">
            <a:extLst>
              <a:ext uri="{FF2B5EF4-FFF2-40B4-BE49-F238E27FC236}">
                <a16:creationId xmlns:a16="http://schemas.microsoft.com/office/drawing/2014/main" id="{258DC2C2-2A76-24DF-7AC6-43442E03D302}"/>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5" name="TextBox 4">
            <a:extLst>
              <a:ext uri="{FF2B5EF4-FFF2-40B4-BE49-F238E27FC236}">
                <a16:creationId xmlns:a16="http://schemas.microsoft.com/office/drawing/2014/main" id="{B324A2AD-5532-535C-6756-2E2E058DA507}"/>
              </a:ext>
            </a:extLst>
          </p:cNvPr>
          <p:cNvSpPr txBox="1"/>
          <p:nvPr/>
        </p:nvSpPr>
        <p:spPr>
          <a:xfrm>
            <a:off x="905774" y="837727"/>
            <a:ext cx="7953554" cy="3916457"/>
          </a:xfrm>
          <a:prstGeom prst="rect">
            <a:avLst/>
          </a:prstGeom>
          <a:noFill/>
        </p:spPr>
        <p:txBody>
          <a:bodyPr wrap="square">
            <a:spAutoFit/>
          </a:bodyPr>
          <a:lstStyle/>
          <a:p>
            <a:r>
              <a:rPr lang="lv-LV" sz="1600" dirty="0"/>
              <a:t>Mazināts administratīvais slogs, bez licencēšanas:</a:t>
            </a:r>
          </a:p>
          <a:p>
            <a:pPr marL="285750" indent="-285750">
              <a:buFont typeface="Wingdings" panose="05000000000000000000" pitchFamily="2" charset="2"/>
              <a:buChar char="Ø"/>
            </a:pPr>
            <a:r>
              <a:rPr lang="lv-LV" sz="1600" dirty="0"/>
              <a:t>Akreditēta profesionālās izglītības iestāde profesionālās tālākizglītības programmu daļas var īstenot kā profesionālās pilnveides izglītības programmas bez papildu licencēšanas.</a:t>
            </a:r>
          </a:p>
          <a:p>
            <a:pPr marL="285750" indent="-285750">
              <a:buFont typeface="Wingdings" panose="05000000000000000000" pitchFamily="2" charset="2"/>
              <a:buChar char="Ø"/>
            </a:pPr>
            <a:r>
              <a:rPr lang="lv-LV" sz="1600" dirty="0"/>
              <a:t>Akreditēta profesionālās izglītības iestāde arodizglītības programmu un profesionālās vidējās izglītības programmu daļas var īstenot kā profesionālās tālākizglītības programmas bez papildu licencēšanas.</a:t>
            </a:r>
          </a:p>
          <a:p>
            <a:endParaRPr lang="lv-LV" sz="1600" dirty="0"/>
          </a:p>
          <a:p>
            <a:r>
              <a:rPr lang="lv-LV" sz="1600" dirty="0"/>
              <a:t>Taču atbilstoši VIIS noteikumiem jāparādās atvasinātām programmām Izglītības programmu reģistrēt, tāpēc izglītības iestādei </a:t>
            </a:r>
            <a:r>
              <a:rPr lang="lv-LV" sz="1600" b="1" dirty="0">
                <a:solidFill>
                  <a:srgbClr val="7030A0"/>
                </a:solidFill>
              </a:rPr>
              <a:t>jāpaziņo </a:t>
            </a:r>
            <a:r>
              <a:rPr lang="lv-LV" sz="1600" dirty="0"/>
              <a:t>kvalitātes dienestam.</a:t>
            </a:r>
          </a:p>
          <a:p>
            <a:endParaRPr lang="lv-LV" sz="1600" dirty="0"/>
          </a:p>
          <a:p>
            <a:r>
              <a:rPr lang="lv-LV" b="1" dirty="0">
                <a:solidFill>
                  <a:srgbClr val="7030A0"/>
                </a:solidFill>
              </a:rPr>
              <a:t>Profesionālā pilnveide </a:t>
            </a:r>
            <a:r>
              <a:rPr lang="lv-LV" dirty="0"/>
              <a:t>— profesionālās izglītības īpašs veids, kas </a:t>
            </a:r>
            <a:r>
              <a:rPr lang="lv-LV" b="1" dirty="0">
                <a:solidFill>
                  <a:srgbClr val="7030A0"/>
                </a:solidFill>
              </a:rPr>
              <a:t>dod iespēju pilnveidot profesionālo kompetenci kvalifikācijai, kas iekļauta nozares kvalifikāciju struktūrā</a:t>
            </a:r>
            <a:r>
              <a:rPr lang="lv-LV" dirty="0"/>
              <a:t>. </a:t>
            </a:r>
          </a:p>
          <a:p>
            <a:r>
              <a:rPr lang="lv-LV" dirty="0"/>
              <a:t>Prasības to profesionālo kvalifikāciju pilnveidei, kuras nav iekļautas nozaru kvalifikāciju struktūrās, nosaka normatīvajos aktos;</a:t>
            </a:r>
            <a:endParaRPr lang="lv-LV" sz="1600" b="1" dirty="0"/>
          </a:p>
          <a:p>
            <a:pPr algn="just">
              <a:lnSpc>
                <a:spcPts val="1463"/>
              </a:lnSpc>
              <a:buNone/>
            </a:pPr>
            <a:endParaRPr lang="lv-LV" b="0" i="0" dirty="0">
              <a:solidFill>
                <a:srgbClr val="414142"/>
              </a:solidFill>
              <a:effectLst/>
              <a:latin typeface="Arial" panose="020B0604020202020204" pitchFamily="34" charset="0"/>
            </a:endParaRPr>
          </a:p>
        </p:txBody>
      </p:sp>
    </p:spTree>
    <p:extLst>
      <p:ext uri="{BB962C8B-B14F-4D97-AF65-F5344CB8AC3E}">
        <p14:creationId xmlns:p14="http://schemas.microsoft.com/office/powerpoint/2010/main" val="4100953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E5251-5C24-42B2-248E-1E29B11C7800}"/>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4DAE5355-3A1F-99AE-D2B0-624EEBF64EFA}"/>
              </a:ext>
            </a:extLst>
          </p:cNvPr>
          <p:cNvSpPr>
            <a:spLocks noGrp="1"/>
          </p:cNvSpPr>
          <p:nvPr>
            <p:ph type="body" sz="quarter" idx="10"/>
          </p:nvPr>
        </p:nvSpPr>
        <p:spPr>
          <a:xfrm>
            <a:off x="716929" y="123903"/>
            <a:ext cx="7475034" cy="540700"/>
          </a:xfrm>
        </p:spPr>
        <p:txBody>
          <a:bodyPr/>
          <a:lstStyle/>
          <a:p>
            <a:pPr>
              <a:lnSpc>
                <a:spcPct val="107000"/>
              </a:lnSpc>
              <a:spcAft>
                <a:spcPts val="800"/>
              </a:spcAft>
            </a:pPr>
            <a:r>
              <a:rPr lang="lv-LV" sz="2000" b="1" dirty="0">
                <a:solidFill>
                  <a:srgbClr val="7030A0"/>
                </a:solidFill>
                <a:ea typeface="Calibri" panose="020F0502020204030204" pitchFamily="34" charset="0"/>
                <a:cs typeface="Times New Roman" panose="02020603050405020304" pitchFamily="18" charset="0"/>
              </a:rPr>
              <a:t>Process un pārvaldība</a:t>
            </a:r>
          </a:p>
        </p:txBody>
      </p:sp>
      <p:sp>
        <p:nvSpPr>
          <p:cNvPr id="2" name="Satura vietturis 2">
            <a:extLst>
              <a:ext uri="{FF2B5EF4-FFF2-40B4-BE49-F238E27FC236}">
                <a16:creationId xmlns:a16="http://schemas.microsoft.com/office/drawing/2014/main" id="{74E4A42F-3CFE-2011-8AE3-B0F2D88D2EFF}"/>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mc:AlternateContent xmlns:mc="http://schemas.openxmlformats.org/markup-compatibility/2006" xmlns:a14="http://schemas.microsoft.com/office/drawing/2010/main">
        <mc:Choice Requires="a14">
          <p:graphicFrame>
            <p:nvGraphicFramePr>
              <p:cNvPr id="3" name="Shēma 2">
                <a:extLst>
                  <a:ext uri="{FF2B5EF4-FFF2-40B4-BE49-F238E27FC236}">
                    <a16:creationId xmlns:a16="http://schemas.microsoft.com/office/drawing/2014/main" id="{7A798A10-1997-99E9-235D-4699C2ADE0F8}"/>
                  </a:ext>
                </a:extLst>
              </p:cNvPr>
              <p:cNvGraphicFramePr/>
              <p:nvPr>
                <p:extLst>
                  <p:ext uri="{D42A27DB-BD31-4B8C-83A1-F6EECF244321}">
                    <p14:modId xmlns:p14="http://schemas.microsoft.com/office/powerpoint/2010/main" val="226052765"/>
                  </p:ext>
                </p:extLst>
              </p:nvPr>
            </p:nvGraphicFramePr>
            <p:xfrm>
              <a:off x="1511642" y="910685"/>
              <a:ext cx="6096000" cy="36209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3" name="Shēma 2">
                <a:extLst>
                  <a:ext uri="{FF2B5EF4-FFF2-40B4-BE49-F238E27FC236}">
                    <a16:creationId xmlns:a16="http://schemas.microsoft.com/office/drawing/2014/main" id="{7A798A10-1997-99E9-235D-4699C2ADE0F8}"/>
                  </a:ext>
                </a:extLst>
              </p:cNvPr>
              <p:cNvGraphicFramePr/>
              <p:nvPr>
                <p:extLst>
                  <p:ext uri="{D42A27DB-BD31-4B8C-83A1-F6EECF244321}">
                    <p14:modId xmlns:p14="http://schemas.microsoft.com/office/powerpoint/2010/main" val="226052765"/>
                  </p:ext>
                </p:extLst>
              </p:nvPr>
            </p:nvGraphicFramePr>
            <p:xfrm>
              <a:off x="1511642" y="910685"/>
              <a:ext cx="6096000" cy="362090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spTree>
    <p:extLst>
      <p:ext uri="{BB962C8B-B14F-4D97-AF65-F5344CB8AC3E}">
        <p14:creationId xmlns:p14="http://schemas.microsoft.com/office/powerpoint/2010/main" val="3499346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AA930-5FEA-DDFD-4906-3A4ECFE133E4}"/>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19F0A45C-D388-ECB1-3B19-FC8379F35698}"/>
              </a:ext>
            </a:extLst>
          </p:cNvPr>
          <p:cNvSpPr>
            <a:spLocks noGrp="1"/>
          </p:cNvSpPr>
          <p:nvPr>
            <p:ph type="body" sz="quarter" idx="10"/>
          </p:nvPr>
        </p:nvSpPr>
        <p:spPr>
          <a:xfrm>
            <a:off x="734182" y="12673"/>
            <a:ext cx="7475034" cy="540700"/>
          </a:xfrm>
        </p:spPr>
        <p:txBody>
          <a:bodyPr/>
          <a:lstStyle/>
          <a:p>
            <a:pPr>
              <a:lnSpc>
                <a:spcPct val="107000"/>
              </a:lnSpc>
              <a:spcAft>
                <a:spcPts val="800"/>
              </a:spcAft>
            </a:pPr>
            <a:r>
              <a:rPr lang="lv-LV" sz="2400" b="1" dirty="0">
                <a:solidFill>
                  <a:srgbClr val="7030A0"/>
                </a:solidFill>
                <a:ea typeface="Calibri" panose="020F0502020204030204" pitchFamily="34" charset="0"/>
                <a:cs typeface="Times New Roman" panose="02020603050405020304" pitchFamily="18" charset="0"/>
              </a:rPr>
              <a:t>JAUNĀ PRASMJU POLITIKA</a:t>
            </a:r>
            <a:endParaRPr lang="en-GB" sz="2400" b="1" dirty="0">
              <a:solidFill>
                <a:srgbClr val="7030A0"/>
              </a:solidFill>
              <a:effectLst/>
              <a:ea typeface="Calibri" panose="020F0502020204030204" pitchFamily="34" charset="0"/>
              <a:cs typeface="Times New Roman" panose="02020603050405020304" pitchFamily="18" charset="0"/>
            </a:endParaRPr>
          </a:p>
        </p:txBody>
      </p:sp>
      <p:sp>
        <p:nvSpPr>
          <p:cNvPr id="2" name="Satura vietturis 2">
            <a:extLst>
              <a:ext uri="{FF2B5EF4-FFF2-40B4-BE49-F238E27FC236}">
                <a16:creationId xmlns:a16="http://schemas.microsoft.com/office/drawing/2014/main" id="{A09DEC57-9304-D417-C469-38FAEED4A694}"/>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6E753890-6B46-2CAF-9C62-6B95C2C75D06}"/>
              </a:ext>
            </a:extLst>
          </p:cNvPr>
          <p:cNvSpPr txBox="1"/>
          <p:nvPr/>
        </p:nvSpPr>
        <p:spPr>
          <a:xfrm>
            <a:off x="333973" y="633825"/>
            <a:ext cx="8476053" cy="4555093"/>
          </a:xfrm>
          <a:prstGeom prst="rect">
            <a:avLst/>
          </a:prstGeom>
          <a:noFill/>
        </p:spPr>
        <p:txBody>
          <a:bodyPr wrap="square">
            <a:spAutoFit/>
          </a:bodyPr>
          <a:lstStyle/>
          <a:p>
            <a:pPr algn="ctr"/>
            <a:r>
              <a:rPr lang="lv-LV" sz="2000" b="1" dirty="0">
                <a:solidFill>
                  <a:srgbClr val="7030A0"/>
                </a:solidFill>
              </a:rPr>
              <a:t>2025.gada 5.marta ES Paziņojums par Prasmju apvienību</a:t>
            </a:r>
          </a:p>
          <a:p>
            <a:pPr algn="r"/>
            <a:r>
              <a:rPr lang="lv-LV" sz="1600" i="1" dirty="0">
                <a:hlinkClick r:id="rId3"/>
              </a:rPr>
              <a:t>https://commission.europa.eu/topics/eu-competitiveness/union-skills_lv</a:t>
            </a:r>
            <a:endParaRPr lang="lv-LV" sz="1600" i="1" dirty="0"/>
          </a:p>
          <a:p>
            <a:pPr algn="r"/>
            <a:r>
              <a:rPr lang="lv-LV" sz="1600" i="1" dirty="0"/>
              <a:t>https://www.izm.gov.lv/lv/prasmju-apvieniba-lai-sagatavotu-cilvekus-konkuretspejigai-eiropai</a:t>
            </a:r>
          </a:p>
          <a:p>
            <a:pPr algn="r"/>
            <a:endParaRPr lang="lv-LV" sz="800" dirty="0"/>
          </a:p>
          <a:p>
            <a:pPr algn="just"/>
            <a:r>
              <a:rPr lang="lv-LV" sz="1800" i="1" dirty="0" err="1"/>
              <a:t>Pamatprasmju</a:t>
            </a:r>
            <a:r>
              <a:rPr lang="lv-LV" sz="1800" i="1" dirty="0"/>
              <a:t> apguve: īpaši </a:t>
            </a:r>
            <a:r>
              <a:rPr lang="lv-LV" sz="1800" b="1" i="1" dirty="0">
                <a:solidFill>
                  <a:srgbClr val="7030A0"/>
                </a:solidFill>
              </a:rPr>
              <a:t>digitālās prasmes </a:t>
            </a:r>
            <a:r>
              <a:rPr lang="lv-LV" sz="1800" i="1" dirty="0"/>
              <a:t>un </a:t>
            </a:r>
            <a:r>
              <a:rPr lang="lv-LV" sz="1800" b="1" i="1" dirty="0">
                <a:solidFill>
                  <a:srgbClr val="7030A0"/>
                </a:solidFill>
              </a:rPr>
              <a:t>sniegums lasīšanā</a:t>
            </a:r>
            <a:r>
              <a:rPr lang="lv-LV" sz="1800" i="1" dirty="0"/>
              <a:t>, </a:t>
            </a:r>
            <a:r>
              <a:rPr lang="lv-LV" sz="1800" b="1" i="1" dirty="0">
                <a:solidFill>
                  <a:srgbClr val="7030A0"/>
                </a:solidFill>
              </a:rPr>
              <a:t>matemātikā</a:t>
            </a:r>
            <a:r>
              <a:rPr lang="lv-LV" sz="1800" i="1" dirty="0"/>
              <a:t> un </a:t>
            </a:r>
            <a:r>
              <a:rPr lang="lv-LV" sz="1800" b="1" i="1" dirty="0">
                <a:solidFill>
                  <a:srgbClr val="7030A0"/>
                </a:solidFill>
              </a:rPr>
              <a:t>dabaszinātnēs</a:t>
            </a:r>
            <a:r>
              <a:rPr lang="lv-LV" sz="1800" i="1" dirty="0">
                <a:solidFill>
                  <a:srgbClr val="7030A0"/>
                </a:solidFill>
              </a:rPr>
              <a:t>;</a:t>
            </a:r>
            <a:r>
              <a:rPr lang="lv-LV" sz="1800" i="1" dirty="0"/>
              <a:t> </a:t>
            </a:r>
          </a:p>
          <a:p>
            <a:pPr algn="just"/>
            <a:r>
              <a:rPr lang="lv-LV" sz="1800" i="1" dirty="0"/>
              <a:t>Prasmes </a:t>
            </a:r>
            <a:r>
              <a:rPr lang="lv-LV" sz="1800" b="1" i="1" dirty="0">
                <a:solidFill>
                  <a:srgbClr val="7030A0"/>
                </a:solidFill>
              </a:rPr>
              <a:t>zinātnē</a:t>
            </a:r>
            <a:r>
              <a:rPr lang="lv-LV" sz="1800" i="1" dirty="0"/>
              <a:t>, </a:t>
            </a:r>
            <a:r>
              <a:rPr lang="lv-LV" sz="1800" b="1" i="1" dirty="0">
                <a:solidFill>
                  <a:srgbClr val="7030A0"/>
                </a:solidFill>
              </a:rPr>
              <a:t>tehnoloģijās</a:t>
            </a:r>
            <a:r>
              <a:rPr lang="lv-LV" sz="1800" i="1" dirty="0"/>
              <a:t>, </a:t>
            </a:r>
            <a:r>
              <a:rPr lang="lv-LV" sz="1800" b="1" i="1" dirty="0">
                <a:solidFill>
                  <a:srgbClr val="7030A0"/>
                </a:solidFill>
              </a:rPr>
              <a:t>inženierzinātnēs</a:t>
            </a:r>
            <a:r>
              <a:rPr lang="lv-LV" sz="1800" i="1" dirty="0"/>
              <a:t> un </a:t>
            </a:r>
            <a:r>
              <a:rPr lang="lv-LV" sz="1800" b="1" i="1" dirty="0">
                <a:solidFill>
                  <a:srgbClr val="7030A0"/>
                </a:solidFill>
              </a:rPr>
              <a:t>matemātikā</a:t>
            </a:r>
            <a:r>
              <a:rPr lang="lv-LV" sz="1800" i="1" dirty="0"/>
              <a:t>, veicināt karjeru STEM nozarēs un sagatavot iedzīvotājus pārejai uz digitālajām tehnoloģijām; </a:t>
            </a:r>
          </a:p>
          <a:p>
            <a:pPr algn="just"/>
            <a:r>
              <a:rPr lang="lv-LV" sz="1800" i="1" dirty="0"/>
              <a:t>Jauna profesionālās izglītības un apmācības stratēģija, lai profesionālo izglītību un apmācību padarītu pievilcīgāku, inovatīvāku un iekļaujošāku.</a:t>
            </a:r>
          </a:p>
          <a:p>
            <a:pPr algn="just"/>
            <a:endParaRPr lang="lv-LV" sz="800" b="1" dirty="0"/>
          </a:p>
          <a:p>
            <a:pPr algn="just"/>
            <a:r>
              <a:rPr lang="lv-LV" sz="1800" dirty="0"/>
              <a:t>Zināšanu un prasmju apguve – izaicinājumi DVBM:</a:t>
            </a:r>
          </a:p>
          <a:p>
            <a:pPr algn="just"/>
            <a:r>
              <a:rPr lang="lv-LV" sz="1800" dirty="0"/>
              <a:t>Gan </a:t>
            </a:r>
            <a:r>
              <a:rPr lang="lv-LV" sz="1800" b="1" dirty="0">
                <a:solidFill>
                  <a:srgbClr val="7030A0"/>
                </a:solidFill>
              </a:rPr>
              <a:t>teorētiskās</a:t>
            </a:r>
            <a:r>
              <a:rPr lang="lv-LV" sz="1800" dirty="0"/>
              <a:t>, gan </a:t>
            </a:r>
            <a:r>
              <a:rPr lang="lv-LV" sz="1800" b="1" dirty="0">
                <a:solidFill>
                  <a:srgbClr val="7030A0"/>
                </a:solidFill>
              </a:rPr>
              <a:t>praktiskās</a:t>
            </a:r>
            <a:r>
              <a:rPr lang="lv-LV" sz="1800" dirty="0"/>
              <a:t> mācības </a:t>
            </a:r>
            <a:r>
              <a:rPr lang="lv-LV" sz="1800" b="1" dirty="0">
                <a:solidFill>
                  <a:srgbClr val="7030A0"/>
                </a:solidFill>
              </a:rPr>
              <a:t>darba vidē.</a:t>
            </a:r>
            <a:endParaRPr lang="lv-LV" sz="1800" b="1" dirty="0"/>
          </a:p>
          <a:p>
            <a:pPr algn="just"/>
            <a:r>
              <a:rPr lang="lv-LV" sz="1800" dirty="0"/>
              <a:t>DVBM </a:t>
            </a:r>
            <a:r>
              <a:rPr lang="lv-LV" sz="1800" b="1" dirty="0">
                <a:solidFill>
                  <a:srgbClr val="7030A0"/>
                </a:solidFill>
              </a:rPr>
              <a:t>piedalās daļa izglītojamo </a:t>
            </a:r>
            <a:r>
              <a:rPr lang="lv-LV" sz="1800" dirty="0"/>
              <a:t>no grupas: </a:t>
            </a:r>
            <a:r>
              <a:rPr lang="lv-LV" sz="1800" b="1" dirty="0">
                <a:solidFill>
                  <a:srgbClr val="7030A0"/>
                </a:solidFill>
              </a:rPr>
              <a:t>plānošana</a:t>
            </a:r>
            <a:r>
              <a:rPr lang="lv-LV" sz="1800" dirty="0"/>
              <a:t>.</a:t>
            </a:r>
          </a:p>
          <a:p>
            <a:pPr algn="just"/>
            <a:r>
              <a:rPr lang="lv-LV" sz="1800" b="1" dirty="0">
                <a:solidFill>
                  <a:srgbClr val="7030A0"/>
                </a:solidFill>
              </a:rPr>
              <a:t>Datu</a:t>
            </a:r>
            <a:r>
              <a:rPr lang="lv-LV" sz="1800" b="1" dirty="0"/>
              <a:t> </a:t>
            </a:r>
            <a:r>
              <a:rPr lang="lv-LV" sz="1800" dirty="0"/>
              <a:t>apkopošana un izvērtēšana par izglītojamo, kas bija DVBM, </a:t>
            </a:r>
            <a:r>
              <a:rPr lang="lv-LV" sz="1800" b="1" dirty="0">
                <a:solidFill>
                  <a:srgbClr val="7030A0"/>
                </a:solidFill>
              </a:rPr>
              <a:t>mācīšanās rezultātiem.</a:t>
            </a:r>
          </a:p>
          <a:p>
            <a:pPr algn="just"/>
            <a:r>
              <a:rPr lang="lv-LV" sz="1800" b="1" dirty="0">
                <a:solidFill>
                  <a:srgbClr val="7030A0"/>
                </a:solidFill>
              </a:rPr>
              <a:t>Individuāls plāns? Konsultācijas? Citi atbalsta pasākumi?</a:t>
            </a:r>
          </a:p>
          <a:p>
            <a:pPr algn="just"/>
            <a:endParaRPr lang="lv-LV" sz="800" b="1" dirty="0"/>
          </a:p>
        </p:txBody>
      </p:sp>
    </p:spTree>
    <p:extLst>
      <p:ext uri="{BB962C8B-B14F-4D97-AF65-F5344CB8AC3E}">
        <p14:creationId xmlns:p14="http://schemas.microsoft.com/office/powerpoint/2010/main" val="2466436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a vietturis 2">
            <a:extLst>
              <a:ext uri="{FF2B5EF4-FFF2-40B4-BE49-F238E27FC236}">
                <a16:creationId xmlns:a16="http://schemas.microsoft.com/office/drawing/2014/main" id="{CC9E08D4-7724-D662-565E-CB52E6D7A494}"/>
              </a:ext>
            </a:extLst>
          </p:cNvPr>
          <p:cNvSpPr>
            <a:spLocks noGrp="1"/>
          </p:cNvSpPr>
          <p:nvPr>
            <p:ph type="body" sz="quarter" idx="10"/>
          </p:nvPr>
        </p:nvSpPr>
        <p:spPr/>
        <p:txBody>
          <a:bodyPr/>
          <a:lstStyle/>
          <a:p>
            <a:endParaRPr lang="lv-LV" dirty="0"/>
          </a:p>
        </p:txBody>
      </p:sp>
      <p:pic>
        <p:nvPicPr>
          <p:cNvPr id="11" name="Attēla vietturis 10" descr="Attēls, kurā ir teksts, ekrānuzņēmums, fonts, aplis&#10;&#10;Mākslīgā intelekta ģenerēts saturs var būt nepareizs.">
            <a:extLst>
              <a:ext uri="{FF2B5EF4-FFF2-40B4-BE49-F238E27FC236}">
                <a16:creationId xmlns:a16="http://schemas.microsoft.com/office/drawing/2014/main" id="{D0275FB1-9C30-7D48-9D5B-57C34FCF087A}"/>
              </a:ext>
            </a:extLst>
          </p:cNvPr>
          <p:cNvPicPr>
            <a:picLocks noGrp="1" noChangeAspect="1"/>
          </p:cNvPicPr>
          <p:nvPr>
            <p:ph type="pic" sz="quarter" idx="12"/>
          </p:nvPr>
        </p:nvPicPr>
        <p:blipFill>
          <a:blip r:embed="rId2"/>
          <a:srcRect l="5868" r="5868"/>
          <a:stretch/>
        </p:blipFill>
        <p:spPr>
          <a:xfrm>
            <a:off x="1509623" y="1189787"/>
            <a:ext cx="6590581" cy="3357441"/>
          </a:xfrm>
          <a:custGeom>
            <a:avLst/>
            <a:gdLst>
              <a:gd name="connsiteX0" fmla="*/ 0 w 3253289"/>
              <a:gd name="connsiteY0" fmla="*/ 0 h 3762955"/>
              <a:gd name="connsiteX1" fmla="*/ 3253289 w 3253289"/>
              <a:gd name="connsiteY1" fmla="*/ 0 h 3762955"/>
              <a:gd name="connsiteX2" fmla="*/ 3253289 w 3253289"/>
              <a:gd name="connsiteY2" fmla="*/ 3762955 h 3762955"/>
              <a:gd name="connsiteX3" fmla="*/ 0 w 3253289"/>
              <a:gd name="connsiteY3" fmla="*/ 3762955 h 3762955"/>
            </a:gdLst>
            <a:ahLst/>
            <a:cxnLst>
              <a:cxn ang="0">
                <a:pos x="connsiteX0" y="connsiteY0"/>
              </a:cxn>
              <a:cxn ang="0">
                <a:pos x="connsiteX1" y="connsiteY1"/>
              </a:cxn>
              <a:cxn ang="0">
                <a:pos x="connsiteX2" y="connsiteY2"/>
              </a:cxn>
              <a:cxn ang="0">
                <a:pos x="connsiteX3" y="connsiteY3"/>
              </a:cxn>
            </a:cxnLst>
            <a:rect l="l" t="t" r="r" b="b"/>
            <a:pathLst>
              <a:path w="3253289" h="3762955">
                <a:moveTo>
                  <a:pt x="0" y="0"/>
                </a:moveTo>
                <a:lnTo>
                  <a:pt x="3253289" y="0"/>
                </a:lnTo>
                <a:lnTo>
                  <a:pt x="3253289" y="3762955"/>
                </a:lnTo>
                <a:lnTo>
                  <a:pt x="0" y="3762955"/>
                </a:lnTo>
                <a:close/>
              </a:path>
            </a:pathLst>
          </a:custGeom>
          <a:solidFill>
            <a:srgbClr val="F2F2F2">
              <a:lumMod val="75000"/>
            </a:srgbClr>
          </a:solidFill>
        </p:spPr>
      </p:pic>
    </p:spTree>
    <p:extLst>
      <p:ext uri="{BB962C8B-B14F-4D97-AF65-F5344CB8AC3E}">
        <p14:creationId xmlns:p14="http://schemas.microsoft.com/office/powerpoint/2010/main" val="2895970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07000-5233-90A7-41F8-3679E6B89ADB}"/>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D26BB378-B511-4EDB-6C8B-01A55EF103AA}"/>
              </a:ext>
            </a:extLst>
          </p:cNvPr>
          <p:cNvSpPr>
            <a:spLocks noGrp="1"/>
          </p:cNvSpPr>
          <p:nvPr>
            <p:ph type="body" sz="quarter" idx="10"/>
          </p:nvPr>
        </p:nvSpPr>
        <p:spPr>
          <a:xfrm>
            <a:off x="899220" y="-128552"/>
            <a:ext cx="7475034" cy="818614"/>
          </a:xfrm>
        </p:spPr>
        <p:txBody>
          <a:bodyPr/>
          <a:lstStyle/>
          <a:p>
            <a:pPr>
              <a:lnSpc>
                <a:spcPct val="107000"/>
              </a:lnSpc>
              <a:spcAft>
                <a:spcPts val="800"/>
              </a:spcAft>
            </a:pPr>
            <a:r>
              <a:rPr lang="lv-LV" sz="2000" b="1" dirty="0">
                <a:solidFill>
                  <a:srgbClr val="7030A0"/>
                </a:solidFill>
                <a:effectLst/>
                <a:ea typeface="Calibri" panose="020F0502020204030204" pitchFamily="34" charset="0"/>
                <a:cs typeface="Times New Roman" panose="02020603050405020304" pitchFamily="18" charset="0"/>
              </a:rPr>
              <a:t>DVBM kvalitāte</a:t>
            </a:r>
            <a:endParaRPr lang="en-GB" sz="2000" b="1" dirty="0">
              <a:solidFill>
                <a:srgbClr val="7030A0"/>
              </a:solidFill>
              <a:effectLst/>
              <a:ea typeface="Calibri" panose="020F0502020204030204" pitchFamily="34" charset="0"/>
              <a:cs typeface="Times New Roman" panose="02020603050405020304" pitchFamily="18" charset="0"/>
            </a:endParaRPr>
          </a:p>
        </p:txBody>
      </p:sp>
      <p:sp>
        <p:nvSpPr>
          <p:cNvPr id="2" name="Satura vietturis 2">
            <a:extLst>
              <a:ext uri="{FF2B5EF4-FFF2-40B4-BE49-F238E27FC236}">
                <a16:creationId xmlns:a16="http://schemas.microsoft.com/office/drawing/2014/main" id="{A5F2C2F9-326C-66BE-179A-EE77ECADC0E8}"/>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E1226070-A9AE-8FA1-B415-70AB60146FB5}"/>
              </a:ext>
            </a:extLst>
          </p:cNvPr>
          <p:cNvSpPr txBox="1"/>
          <p:nvPr/>
        </p:nvSpPr>
        <p:spPr>
          <a:xfrm>
            <a:off x="20740" y="516767"/>
            <a:ext cx="8901238" cy="5186035"/>
          </a:xfrm>
          <a:prstGeom prst="rect">
            <a:avLst/>
          </a:prstGeom>
          <a:noFill/>
        </p:spPr>
        <p:txBody>
          <a:bodyPr wrap="square">
            <a:spAutoFit/>
          </a:bodyPr>
          <a:lstStyle/>
          <a:p>
            <a:pPr algn="r"/>
            <a:r>
              <a:rPr lang="lv-LV" sz="1400" dirty="0"/>
              <a:t>Eiropas Padomes ieteikums 2018.gada 15.marta ieteikums par Eiropas satvaru </a:t>
            </a:r>
          </a:p>
          <a:p>
            <a:pPr algn="r"/>
            <a:r>
              <a:rPr lang="lv-LV" sz="1400" dirty="0"/>
              <a:t>kvalitatīvai un rezultatīvai māceklībai  </a:t>
            </a:r>
          </a:p>
          <a:p>
            <a:pPr algn="r"/>
            <a:r>
              <a:rPr lang="lv-LV" sz="1400" i="1" dirty="0">
                <a:hlinkClick r:id="rId3"/>
              </a:rPr>
              <a:t>https://eur-lex.europa.eu/legal-content/LV/TXT/PDF/?uri=CELEX:32018H0502(01)&amp;from=ES</a:t>
            </a:r>
            <a:endParaRPr lang="lv-LV" sz="1400" i="1" dirty="0"/>
          </a:p>
          <a:p>
            <a:endParaRPr lang="lv-LV" sz="800" b="1" dirty="0"/>
          </a:p>
          <a:p>
            <a:r>
              <a:rPr lang="lv-LV" sz="1400" b="1" dirty="0"/>
              <a:t>Kritēriji mācīšanās un darba nosacījumiem - rakstiska vienošanās</a:t>
            </a:r>
          </a:p>
          <a:p>
            <a:pPr marL="285750" indent="-285750">
              <a:buFont typeface="Wingdings" panose="05000000000000000000" pitchFamily="2" charset="2"/>
              <a:buChar char="Ø"/>
            </a:pPr>
            <a:r>
              <a:rPr lang="lv-LV" sz="1400" b="1" dirty="0"/>
              <a:t>Mācīšanās rezultāti </a:t>
            </a:r>
            <a:r>
              <a:rPr lang="lv-LV" sz="1400" dirty="0"/>
              <a:t>– mācīšanās rezultātu kopuma sasniegšana, kuri definēti tiesību aktos. Jānodrošina </a:t>
            </a:r>
            <a:r>
              <a:rPr lang="lv-LV" sz="1400" b="1" dirty="0"/>
              <a:t>līdzsvars</a:t>
            </a:r>
            <a:r>
              <a:rPr lang="lv-LV" sz="1400" dirty="0"/>
              <a:t> starp darbam nepieciešamajām specifiskajām iemaņām, zināšanām un galvenajām prasmēm saistībā ar </a:t>
            </a:r>
            <a:r>
              <a:rPr lang="lv-LV" sz="1400" b="1" dirty="0"/>
              <a:t>mūžizglītību</a:t>
            </a:r>
            <a:r>
              <a:rPr lang="lv-LV" sz="1400" dirty="0"/>
              <a:t>.</a:t>
            </a:r>
          </a:p>
          <a:p>
            <a:pPr marL="285750" indent="-285750">
              <a:buFont typeface="Wingdings" panose="05000000000000000000" pitchFamily="2" charset="2"/>
              <a:buChar char="Ø"/>
            </a:pPr>
            <a:r>
              <a:rPr lang="lv-LV" sz="1400" b="1" dirty="0"/>
              <a:t>Pedagoģiskais atbalsts </a:t>
            </a:r>
            <a:r>
              <a:rPr lang="lv-LV" sz="1400" dirty="0"/>
              <a:t>-  uzņēmuma mācību instruktoru un izglītības iestādes pedagogu sadarbība. Atbalsts pedagogiem, instruktoriem un </a:t>
            </a:r>
            <a:r>
              <a:rPr lang="lv-LV" sz="1400" dirty="0" err="1"/>
              <a:t>mentoriem</a:t>
            </a:r>
            <a:r>
              <a:rPr lang="lv-LV" sz="1400" dirty="0"/>
              <a:t> mazajos un vidējos uzņēmumos, lai pilnveidotu prasmes, zināšanas un kompetences, kas ļautu pielietot  darba tirgus vajadzībām atbilstošas un aktuālas mācību metodes.</a:t>
            </a:r>
          </a:p>
          <a:p>
            <a:pPr marL="285750" indent="-285750">
              <a:buFont typeface="Wingdings" panose="05000000000000000000" pitchFamily="2" charset="2"/>
              <a:buChar char="Ø"/>
            </a:pPr>
            <a:r>
              <a:rPr lang="lv-LV" sz="1400" b="1" dirty="0"/>
              <a:t>Darbavietas komponents </a:t>
            </a:r>
            <a:r>
              <a:rPr lang="lv-LV" sz="1400" dirty="0"/>
              <a:t>- puse no mācību laika jāīsteno darbavietā, paredzot iespēju daļu no pieredzes darbavietā iegūt ārzemēs, ja tas ir iespējams.</a:t>
            </a:r>
          </a:p>
          <a:p>
            <a:pPr marL="285750" indent="-285750">
              <a:buFont typeface="Wingdings" panose="05000000000000000000" pitchFamily="2" charset="2"/>
              <a:buChar char="Ø"/>
            </a:pPr>
            <a:r>
              <a:rPr lang="lv-LV" sz="1400" b="1" dirty="0"/>
              <a:t>Darba samaksa un/vai kompensācija (stipendija)</a:t>
            </a:r>
          </a:p>
          <a:p>
            <a:pPr marL="285750" indent="-285750">
              <a:buFont typeface="Wingdings" panose="05000000000000000000" pitchFamily="2" charset="2"/>
              <a:buChar char="Ø"/>
            </a:pPr>
            <a:r>
              <a:rPr lang="lv-LV" sz="1400" b="1" dirty="0"/>
              <a:t>Sociālā aizsardzība </a:t>
            </a:r>
            <a:r>
              <a:rPr lang="lv-LV" sz="1400" dirty="0"/>
              <a:t>–</a:t>
            </a:r>
            <a:r>
              <a:rPr lang="lv-LV" sz="1400" b="1" dirty="0"/>
              <a:t> </a:t>
            </a:r>
            <a:r>
              <a:rPr lang="lv-LV" sz="1400" dirty="0"/>
              <a:t>mācekļiem</a:t>
            </a:r>
            <a:r>
              <a:rPr lang="lv-LV" sz="1400" b="1" dirty="0"/>
              <a:t> </a:t>
            </a:r>
            <a:r>
              <a:rPr lang="lv-LV" sz="1400" dirty="0"/>
              <a:t>tiesības uz sociālo aizsardzību, apdrošināšanu atbilstīgi valsts tiesību aktiem. </a:t>
            </a:r>
          </a:p>
          <a:p>
            <a:pPr marL="285750" indent="-285750">
              <a:buFont typeface="Wingdings" panose="05000000000000000000" pitchFamily="2" charset="2"/>
              <a:buChar char="Ø"/>
            </a:pPr>
            <a:r>
              <a:rPr lang="lv-LV" sz="1400" b="1" dirty="0"/>
              <a:t>Darba, veselības un drošības nosacījumi - </a:t>
            </a:r>
            <a:r>
              <a:rPr lang="lv-LV" sz="1400" dirty="0"/>
              <a:t>darbavietā ievēro tiesību aktos noteikto darba un veselības aizsardzību, drošības noteikumus.</a:t>
            </a:r>
          </a:p>
          <a:p>
            <a:pPr algn="r"/>
            <a:r>
              <a:rPr lang="lv-LV" sz="1400" i="1" dirty="0"/>
              <a:t>Mūsu regulējums:</a:t>
            </a:r>
          </a:p>
          <a:p>
            <a:pPr algn="r"/>
            <a:r>
              <a:rPr lang="lv-LV" sz="1400" i="1" dirty="0">
                <a:hlinkClick r:id="rId4"/>
              </a:rPr>
              <a:t>https://likumi.lv/ta/id/283680-kartiba-kada-organize-un-isteno-darba-vide-balstitas-macibas</a:t>
            </a:r>
            <a:endParaRPr lang="lv-LV" sz="1400" i="1" dirty="0"/>
          </a:p>
          <a:p>
            <a:pPr algn="r"/>
            <a:r>
              <a:rPr lang="lv-LV" sz="1400" i="1" dirty="0"/>
              <a:t> (MK 15.07.2016. Nr.484)</a:t>
            </a:r>
          </a:p>
          <a:p>
            <a:pPr marL="285750" indent="-285750">
              <a:buFont typeface="Wingdings" panose="05000000000000000000" pitchFamily="2" charset="2"/>
              <a:buChar char="Ø"/>
            </a:pPr>
            <a:endParaRPr lang="lv-LV" sz="1400" dirty="0"/>
          </a:p>
          <a:p>
            <a:endParaRPr lang="lv-LV" dirty="0"/>
          </a:p>
        </p:txBody>
      </p:sp>
      <p:pic>
        <p:nvPicPr>
          <p:cNvPr id="5" name="Attēls 4">
            <a:extLst>
              <a:ext uri="{FF2B5EF4-FFF2-40B4-BE49-F238E27FC236}">
                <a16:creationId xmlns:a16="http://schemas.microsoft.com/office/drawing/2014/main" id="{1A02CEEB-82D5-59C8-BFD6-800121BAC096}"/>
              </a:ext>
            </a:extLst>
          </p:cNvPr>
          <p:cNvPicPr>
            <a:picLocks noChangeAspect="1"/>
          </p:cNvPicPr>
          <p:nvPr/>
        </p:nvPicPr>
        <p:blipFill>
          <a:blip r:embed="rId5"/>
          <a:stretch>
            <a:fillRect/>
          </a:stretch>
        </p:blipFill>
        <p:spPr>
          <a:xfrm>
            <a:off x="222022" y="0"/>
            <a:ext cx="1197493" cy="905839"/>
          </a:xfrm>
          <a:prstGeom prst="rect">
            <a:avLst/>
          </a:prstGeom>
        </p:spPr>
      </p:pic>
    </p:spTree>
    <p:extLst>
      <p:ext uri="{BB962C8B-B14F-4D97-AF65-F5344CB8AC3E}">
        <p14:creationId xmlns:p14="http://schemas.microsoft.com/office/powerpoint/2010/main" val="67842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2C57E-9263-CE34-A8AA-10C771B41149}"/>
            </a:ext>
          </a:extLst>
        </p:cNvPr>
        <p:cNvGrpSpPr/>
        <p:nvPr/>
      </p:nvGrpSpPr>
      <p:grpSpPr>
        <a:xfrm>
          <a:off x="0" y="0"/>
          <a:ext cx="0" cy="0"/>
          <a:chOff x="0" y="0"/>
          <a:chExt cx="0" cy="0"/>
        </a:xfrm>
      </p:grpSpPr>
      <p:sp>
        <p:nvSpPr>
          <p:cNvPr id="43010" name="Text Placeholder 43009">
            <a:extLst>
              <a:ext uri="{FF2B5EF4-FFF2-40B4-BE49-F238E27FC236}">
                <a16:creationId xmlns:a16="http://schemas.microsoft.com/office/drawing/2014/main" id="{EAFE327B-39FB-3AB5-1C36-3E6F9E6077FB}"/>
              </a:ext>
            </a:extLst>
          </p:cNvPr>
          <p:cNvSpPr>
            <a:spLocks noGrp="1"/>
          </p:cNvSpPr>
          <p:nvPr>
            <p:ph type="body" sz="quarter" idx="10"/>
          </p:nvPr>
        </p:nvSpPr>
        <p:spPr>
          <a:xfrm>
            <a:off x="734182" y="264080"/>
            <a:ext cx="7475034" cy="540700"/>
          </a:xfrm>
        </p:spPr>
        <p:txBody>
          <a:bodyPr/>
          <a:lstStyle/>
          <a:p>
            <a:pPr>
              <a:lnSpc>
                <a:spcPct val="107000"/>
              </a:lnSpc>
              <a:spcAft>
                <a:spcPts val="800"/>
              </a:spcAft>
            </a:pPr>
            <a:r>
              <a:rPr lang="lv-LV" sz="2000" b="1" dirty="0">
                <a:solidFill>
                  <a:srgbClr val="7030A0"/>
                </a:solidFill>
                <a:ea typeface="Calibri" panose="020F0502020204030204" pitchFamily="34" charset="0"/>
                <a:cs typeface="Times New Roman" panose="02020603050405020304" pitchFamily="18" charset="0"/>
              </a:rPr>
              <a:t>Tautsaimniecībā nepieciešamo kompetenču attīstības pārvaldība – nacionālais līmenis</a:t>
            </a:r>
          </a:p>
        </p:txBody>
      </p:sp>
      <p:sp>
        <p:nvSpPr>
          <p:cNvPr id="2" name="Satura vietturis 2">
            <a:extLst>
              <a:ext uri="{FF2B5EF4-FFF2-40B4-BE49-F238E27FC236}">
                <a16:creationId xmlns:a16="http://schemas.microsoft.com/office/drawing/2014/main" id="{78F1034D-7F60-4042-1C10-98F1A581F06F}"/>
              </a:ext>
            </a:extLst>
          </p:cNvPr>
          <p:cNvSpPr txBox="1">
            <a:spLocks/>
          </p:cNvSpPr>
          <p:nvPr/>
        </p:nvSpPr>
        <p:spPr>
          <a:xfrm>
            <a:off x="518983" y="982843"/>
            <a:ext cx="8081319" cy="3626227"/>
          </a:xfrm>
          <a:prstGeom prst="rect">
            <a:avLst/>
          </a:prstGeom>
        </p:spPr>
        <p:txBody>
          <a:bodyPr/>
          <a:lstStyle>
            <a:lvl1pPr marL="194813" indent="-194813" algn="l" defTabSz="779252" rtl="0" eaLnBrk="1" latinLnBrk="0" hangingPunct="1">
              <a:lnSpc>
                <a:spcPct val="90000"/>
              </a:lnSpc>
              <a:spcBef>
                <a:spcPts val="852"/>
              </a:spcBef>
              <a:buFont typeface="Arial" panose="020B0604020202020204" pitchFamily="34" charset="0"/>
              <a:buChar char="•"/>
              <a:defRPr sz="2400" kern="1200">
                <a:solidFill>
                  <a:schemeClr val="tx1"/>
                </a:solidFill>
                <a:latin typeface="+mn-lt"/>
                <a:ea typeface="+mn-ea"/>
                <a:cs typeface="+mn-cs"/>
              </a:defRPr>
            </a:lvl1pPr>
            <a:lvl2pPr marL="584439" indent="-194813" algn="l" defTabSz="779252" rtl="0" eaLnBrk="1" latinLnBrk="0" hangingPunct="1">
              <a:lnSpc>
                <a:spcPct val="90000"/>
              </a:lnSpc>
              <a:spcBef>
                <a:spcPts val="426"/>
              </a:spcBef>
              <a:buFont typeface="Arial" panose="020B0604020202020204" pitchFamily="34" charset="0"/>
              <a:buChar char="•"/>
              <a:defRPr sz="2000" kern="1200">
                <a:solidFill>
                  <a:schemeClr val="tx1"/>
                </a:solidFill>
                <a:latin typeface="+mn-lt"/>
                <a:ea typeface="+mn-ea"/>
                <a:cs typeface="+mn-cs"/>
              </a:defRPr>
            </a:lvl2pPr>
            <a:lvl3pPr marL="974065" indent="-194813" algn="l" defTabSz="779252" rtl="0" eaLnBrk="1" latinLnBrk="0" hangingPunct="1">
              <a:lnSpc>
                <a:spcPct val="90000"/>
              </a:lnSpc>
              <a:spcBef>
                <a:spcPts val="426"/>
              </a:spcBef>
              <a:buFont typeface="Arial" panose="020B0604020202020204" pitchFamily="34" charset="0"/>
              <a:buChar char="•"/>
              <a:defRPr sz="1700" kern="1200">
                <a:solidFill>
                  <a:schemeClr val="tx1"/>
                </a:solidFill>
                <a:latin typeface="+mn-lt"/>
                <a:ea typeface="+mn-ea"/>
                <a:cs typeface="+mn-cs"/>
              </a:defRPr>
            </a:lvl3pPr>
            <a:lvl4pPr marL="136369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4pPr>
            <a:lvl5pPr marL="1753316"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5pPr>
            <a:lvl6pPr marL="2142942"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6pPr>
            <a:lvl7pPr marL="2532568"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7pPr>
            <a:lvl8pPr marL="2922194"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8pPr>
            <a:lvl9pPr marL="3311820" indent="-194813" algn="l" defTabSz="779252" rtl="0" eaLnBrk="1" latinLnBrk="0" hangingPunct="1">
              <a:lnSpc>
                <a:spcPct val="90000"/>
              </a:lnSpc>
              <a:spcBef>
                <a:spcPts val="426"/>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12" name="TextBox 11">
            <a:extLst>
              <a:ext uri="{FF2B5EF4-FFF2-40B4-BE49-F238E27FC236}">
                <a16:creationId xmlns:a16="http://schemas.microsoft.com/office/drawing/2014/main" id="{A78BAD60-7D73-320C-CA6C-655AC870A74F}"/>
              </a:ext>
            </a:extLst>
          </p:cNvPr>
          <p:cNvSpPr txBox="1"/>
          <p:nvPr/>
        </p:nvSpPr>
        <p:spPr>
          <a:xfrm>
            <a:off x="305637" y="982843"/>
            <a:ext cx="8648582" cy="4016484"/>
          </a:xfrm>
          <a:prstGeom prst="rect">
            <a:avLst/>
          </a:prstGeom>
          <a:noFill/>
        </p:spPr>
        <p:txBody>
          <a:bodyPr wrap="square">
            <a:spAutoFit/>
          </a:bodyPr>
          <a:lstStyle/>
          <a:p>
            <a:pPr marL="285750" indent="-285750">
              <a:buFont typeface="Wingdings" panose="05000000000000000000" pitchFamily="2" charset="2"/>
              <a:buChar char="Ø"/>
            </a:pPr>
            <a:r>
              <a:rPr lang="lv-LV" dirty="0" err="1"/>
              <a:t>Cilvēkkapitāla</a:t>
            </a:r>
            <a:r>
              <a:rPr lang="lv-LV" dirty="0"/>
              <a:t> attīstības padome (CAP) - koleģiāla institūcija trīs ministru - ekonomikas, izglītības un zinātnes un labklājības – sastāvā. Īsteno saskaņotu sadarbību un pieņem lēmumus nepieciešamo darba tirgus pārkārtojumu plānošanā, izstrādē, ieviešanā un uzraudzībā. Cilvēkresursu attīstībai atbilstoši nākotnes darba tirgus pieprasījumam un tautsaimniecības strukturālām pārmaiņām uz augstākas pievienotās vērtības radīšanu. Vada ekonomikas ministrs. Padomes sēdēs ar padomdevēja tiesībām pieaicina pārstāvjus no LABS, Ārvalstu investoru padomes Latvijā (FICIL), LDDK, Latvijas Eksportētāju asociācijas, LTRK u.c.</a:t>
            </a:r>
          </a:p>
          <a:p>
            <a:endParaRPr lang="lv-LV" sz="800" dirty="0"/>
          </a:p>
          <a:p>
            <a:pPr marL="285750" indent="-285750">
              <a:buFont typeface="Wingdings" panose="05000000000000000000" pitchFamily="2" charset="2"/>
              <a:buChar char="Ø"/>
            </a:pPr>
            <a:r>
              <a:rPr lang="lv-LV" dirty="0"/>
              <a:t>Apvienotā pieaugušo izglītības koordinācijas komisija (APIKK), izveidota, lai saskaņotu un uzraudzītu pieaugušo izglītības politikas īstenošanu valstī un tās galvenais uzdevums ir izskatīt, apstiprināt un aktualizēt mācību jomu piedāvājumu. Dalībnieki ar balsstiesībām ir: Ekonomikas ministrija, Izglītības un zinātnes ministrija, Labklājības ministrija, Valsts kanceleja, Viedās administrācijas un reģionālās attīstības ministrija, Latvijas Investīciju un attīstības aģentūra, Nodarbinātības valsts aģentūra, Valsts izglītības attīstības aģentūra, Latvijas Darba devēju konfederācija, Latvijas Brīvo arodbiedrību savienība, Latvijas Tirdzniecības un rūpniecības kamera un Latvijas Pašvaldību savienība.</a:t>
            </a:r>
          </a:p>
          <a:p>
            <a:pPr algn="r"/>
            <a:r>
              <a:rPr lang="lv-LV" i="1" dirty="0"/>
              <a:t>Sk. https://www.em.gov.lv/lv/cilvekkapitala-attistiba</a:t>
            </a:r>
            <a:r>
              <a:rPr lang="lv-LV" b="1" i="1" dirty="0"/>
              <a:t> </a:t>
            </a:r>
            <a:endParaRPr lang="lv-LV" sz="1400" i="1" dirty="0"/>
          </a:p>
        </p:txBody>
      </p:sp>
    </p:spTree>
    <p:extLst>
      <p:ext uri="{BB962C8B-B14F-4D97-AF65-F5344CB8AC3E}">
        <p14:creationId xmlns:p14="http://schemas.microsoft.com/office/powerpoint/2010/main" val="1429360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a vietturis 2">
            <a:extLst>
              <a:ext uri="{FF2B5EF4-FFF2-40B4-BE49-F238E27FC236}">
                <a16:creationId xmlns:a16="http://schemas.microsoft.com/office/drawing/2014/main" id="{98F1FA5E-98BB-B1DF-796E-B23ADB586DD0}"/>
              </a:ext>
            </a:extLst>
          </p:cNvPr>
          <p:cNvSpPr>
            <a:spLocks noGrp="1"/>
          </p:cNvSpPr>
          <p:nvPr>
            <p:ph type="body" sz="quarter" idx="10"/>
          </p:nvPr>
        </p:nvSpPr>
        <p:spPr/>
        <p:txBody>
          <a:bodyPr/>
          <a:lstStyle/>
          <a:p>
            <a:endParaRPr lang="lv-LV"/>
          </a:p>
        </p:txBody>
      </p:sp>
      <p:sp>
        <p:nvSpPr>
          <p:cNvPr id="5" name="TextBox 4">
            <a:extLst>
              <a:ext uri="{FF2B5EF4-FFF2-40B4-BE49-F238E27FC236}">
                <a16:creationId xmlns:a16="http://schemas.microsoft.com/office/drawing/2014/main" id="{906393D9-2612-CAB7-DE8B-6A781EE05392}"/>
              </a:ext>
            </a:extLst>
          </p:cNvPr>
          <p:cNvSpPr txBox="1"/>
          <p:nvPr/>
        </p:nvSpPr>
        <p:spPr>
          <a:xfrm>
            <a:off x="2251494" y="1269470"/>
            <a:ext cx="6262777" cy="2523768"/>
          </a:xfrm>
          <a:prstGeom prst="rect">
            <a:avLst/>
          </a:prstGeom>
          <a:noFill/>
        </p:spPr>
        <p:txBody>
          <a:bodyPr wrap="square">
            <a:spAutoFit/>
          </a:bodyPr>
          <a:lstStyle/>
          <a:p>
            <a:pPr algn="r"/>
            <a:endParaRPr lang="lv-LV" altLang="lv-LV" sz="1400" b="1" dirty="0">
              <a:solidFill>
                <a:srgbClr val="7030A0"/>
              </a:solidFill>
            </a:endParaRPr>
          </a:p>
          <a:p>
            <a:pPr algn="r"/>
            <a:r>
              <a:rPr lang="lv-LV" altLang="lv-LV" sz="2400" b="1" dirty="0">
                <a:solidFill>
                  <a:srgbClr val="7030A0"/>
                </a:solidFill>
              </a:rPr>
              <a:t>PALDIES!</a:t>
            </a:r>
          </a:p>
          <a:p>
            <a:pPr algn="r"/>
            <a:r>
              <a:rPr lang="lv-LV" altLang="lv-LV" sz="2400" b="1" dirty="0">
                <a:solidFill>
                  <a:srgbClr val="7030A0"/>
                </a:solidFill>
              </a:rPr>
              <a:t>Izglītības kvalitātes valsts dienests</a:t>
            </a:r>
          </a:p>
          <a:p>
            <a:pPr algn="r"/>
            <a:r>
              <a:rPr lang="lv-LV" altLang="lv-LV" sz="2400" b="1" dirty="0">
                <a:solidFill>
                  <a:srgbClr val="7030A0"/>
                </a:solidFill>
              </a:rPr>
              <a:t>Kvalitātes vērtēšanas departaments</a:t>
            </a:r>
          </a:p>
          <a:p>
            <a:pPr algn="r"/>
            <a:r>
              <a:rPr lang="lv-LV" altLang="lv-LV" sz="2400" b="1" dirty="0">
                <a:solidFill>
                  <a:srgbClr val="7030A0"/>
                </a:solidFill>
              </a:rPr>
              <a:t>Andra Šenberga</a:t>
            </a:r>
          </a:p>
          <a:p>
            <a:pPr algn="r"/>
            <a:r>
              <a:rPr lang="lv-LV" altLang="lv-LV" sz="2400" b="1" dirty="0">
                <a:solidFill>
                  <a:srgbClr val="7030A0"/>
                </a:solidFill>
                <a:hlinkClick r:id="rId2">
                  <a:extLst>
                    <a:ext uri="{A12FA001-AC4F-418D-AE19-62706E023703}">
                      <ahyp:hlinkClr xmlns:ahyp="http://schemas.microsoft.com/office/drawing/2018/hyperlinkcolor" val="tx"/>
                    </a:ext>
                  </a:extLst>
                </a:hlinkClick>
              </a:rPr>
              <a:t>www.ikvd.gov.lv</a:t>
            </a:r>
            <a:endParaRPr lang="lv-LV" altLang="lv-LV" sz="2400" b="1" dirty="0">
              <a:solidFill>
                <a:srgbClr val="7030A0"/>
              </a:solidFill>
            </a:endParaRPr>
          </a:p>
          <a:p>
            <a:pPr algn="r"/>
            <a:r>
              <a:rPr lang="lv-LV" altLang="lv-LV" sz="2400" b="1" dirty="0">
                <a:solidFill>
                  <a:srgbClr val="7030A0"/>
                </a:solidFill>
                <a:hlinkClick r:id="rId3">
                  <a:extLst>
                    <a:ext uri="{A12FA001-AC4F-418D-AE19-62706E023703}">
                      <ahyp:hlinkClr xmlns:ahyp="http://schemas.microsoft.com/office/drawing/2018/hyperlinkcolor" val="tx"/>
                    </a:ext>
                  </a:extLst>
                </a:hlinkClick>
              </a:rPr>
              <a:t>ikvd@ikvd.gov.lv</a:t>
            </a:r>
            <a:endParaRPr lang="lv-LV" altLang="lv-LV" sz="2400" b="1" dirty="0">
              <a:solidFill>
                <a:srgbClr val="7030A0"/>
              </a:solidFill>
            </a:endParaRPr>
          </a:p>
        </p:txBody>
      </p:sp>
    </p:spTree>
    <p:extLst>
      <p:ext uri="{BB962C8B-B14F-4D97-AF65-F5344CB8AC3E}">
        <p14:creationId xmlns:p14="http://schemas.microsoft.com/office/powerpoint/2010/main" val="2000561833"/>
      </p:ext>
    </p:extLst>
  </p:cSld>
  <p:clrMapOvr>
    <a:masterClrMapping/>
  </p:clrMapOvr>
</p:sld>
</file>

<file path=ppt/theme/theme1.xml><?xml version="1.0" encoding="utf-8"?>
<a:theme xmlns:a="http://schemas.openxmlformats.org/drawingml/2006/main" name="Office Theme">
  <a:themeElements>
    <a:clrScheme name="IZM">
      <a:dk1>
        <a:srgbClr val="141414"/>
      </a:dk1>
      <a:lt1>
        <a:srgbClr val="F2F2F2"/>
      </a:lt1>
      <a:dk2>
        <a:srgbClr val="241536"/>
      </a:dk2>
      <a:lt2>
        <a:srgbClr val="F2F2F2"/>
      </a:lt2>
      <a:accent1>
        <a:srgbClr val="623A90"/>
      </a:accent1>
      <a:accent2>
        <a:srgbClr val="FBCD5B"/>
      </a:accent2>
      <a:accent3>
        <a:srgbClr val="EBAB05"/>
      </a:accent3>
      <a:accent4>
        <a:srgbClr val="9386A1"/>
      </a:accent4>
      <a:accent5>
        <a:srgbClr val="E9E8E8"/>
      </a:accent5>
      <a:accent6>
        <a:srgbClr val="414141"/>
      </a:accent6>
      <a:hlink>
        <a:srgbClr val="4C4C4C"/>
      </a:hlink>
      <a:folHlink>
        <a:srgbClr val="4C4C4C"/>
      </a:folHlink>
    </a:clrScheme>
    <a:fontScheme name="Startup Theme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28434</TotalTime>
  <Words>1913</Words>
  <Application>Microsoft Office PowerPoint</Application>
  <PresentationFormat>Slaidrāde ekrānā (16:9)</PresentationFormat>
  <Paragraphs>160</Paragraphs>
  <Slides>20</Slides>
  <Notes>10</Notes>
  <HiddenSlides>0</HiddenSlides>
  <MMClips>0</MMClips>
  <ScaleCrop>false</ScaleCrop>
  <HeadingPairs>
    <vt:vector size="6" baseType="variant">
      <vt:variant>
        <vt:lpstr>Lietotie fonti</vt:lpstr>
      </vt:variant>
      <vt:variant>
        <vt:i4>5</vt:i4>
      </vt:variant>
      <vt:variant>
        <vt:lpstr>Dizains</vt:lpstr>
      </vt:variant>
      <vt:variant>
        <vt:i4>1</vt:i4>
      </vt:variant>
      <vt:variant>
        <vt:lpstr>Slaidu virsraksti</vt:lpstr>
      </vt:variant>
      <vt:variant>
        <vt:i4>20</vt:i4>
      </vt:variant>
    </vt:vector>
  </HeadingPairs>
  <TitlesOfParts>
    <vt:vector size="26" baseType="lpstr">
      <vt:lpstr>Arial</vt:lpstr>
      <vt:lpstr>Calibri</vt:lpstr>
      <vt:lpstr>Cambria Math</vt:lpstr>
      <vt:lpstr>Roboto</vt:lpstr>
      <vt:lpstr>Wingdings</vt:lpstr>
      <vt:lpstr>Office Theme</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Reinis Danga</dc:creator>
  <cp:lastModifiedBy>Andra Šenberga</cp:lastModifiedBy>
  <cp:revision>1278</cp:revision>
  <cp:lastPrinted>2025-08-07T13:54:29Z</cp:lastPrinted>
  <dcterms:created xsi:type="dcterms:W3CDTF">2016-06-13T14:30:27Z</dcterms:created>
  <dcterms:modified xsi:type="dcterms:W3CDTF">2026-01-13T07:21:03Z</dcterms:modified>
</cp:coreProperties>
</file>